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187AD7-7FA5-44EA-B624-B9AE05E7BB11}" v="108" dt="2022-09-16T19:05:06.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_khatri@outlook.com" userId="1a4e4968c6f8f2a4" providerId="LiveId" clId="{D5187AD7-7FA5-44EA-B624-B9AE05E7BB11}"/>
    <pc:docChg chg="undo custSel addSld modSld">
      <pc:chgData name="khush_khatri@outlook.com" userId="1a4e4968c6f8f2a4" providerId="LiveId" clId="{D5187AD7-7FA5-44EA-B624-B9AE05E7BB11}" dt="2022-09-16T19:06:20.284" v="3946" actId="20577"/>
      <pc:docMkLst>
        <pc:docMk/>
      </pc:docMkLst>
      <pc:sldChg chg="addSp modSp mod modClrScheme chgLayout">
        <pc:chgData name="khush_khatri@outlook.com" userId="1a4e4968c6f8f2a4" providerId="LiveId" clId="{D5187AD7-7FA5-44EA-B624-B9AE05E7BB11}" dt="2022-09-16T15:01:13.527" v="318" actId="1076"/>
        <pc:sldMkLst>
          <pc:docMk/>
          <pc:sldMk cId="2377451012" sldId="286"/>
        </pc:sldMkLst>
        <pc:spChg chg="mod ord">
          <ac:chgData name="khush_khatri@outlook.com" userId="1a4e4968c6f8f2a4" providerId="LiveId" clId="{D5187AD7-7FA5-44EA-B624-B9AE05E7BB11}" dt="2022-09-16T14:58:56.448" v="85" actId="27636"/>
          <ac:spMkLst>
            <pc:docMk/>
            <pc:sldMk cId="2377451012" sldId="286"/>
            <ac:spMk id="2" creationId="{56B4FC28-67C9-1752-77DD-E24FD6B9BE02}"/>
          </ac:spMkLst>
        </pc:spChg>
        <pc:spChg chg="add mod ord">
          <ac:chgData name="khush_khatri@outlook.com" userId="1a4e4968c6f8f2a4" providerId="LiveId" clId="{D5187AD7-7FA5-44EA-B624-B9AE05E7BB11}" dt="2022-09-16T15:00:55.792" v="316" actId="255"/>
          <ac:spMkLst>
            <pc:docMk/>
            <pc:sldMk cId="2377451012" sldId="286"/>
            <ac:spMk id="3" creationId="{8417362C-80E6-29C1-7315-1B0555B18848}"/>
          </ac:spMkLst>
        </pc:spChg>
        <pc:picChg chg="add mod">
          <ac:chgData name="khush_khatri@outlook.com" userId="1a4e4968c6f8f2a4" providerId="LiveId" clId="{D5187AD7-7FA5-44EA-B624-B9AE05E7BB11}" dt="2022-09-16T15:01:13.527" v="318" actId="1076"/>
          <ac:picMkLst>
            <pc:docMk/>
            <pc:sldMk cId="2377451012" sldId="286"/>
            <ac:picMk id="4" creationId="{96A1D23A-2B6A-7B62-0BD0-33F71C106978}"/>
          </ac:picMkLst>
        </pc:picChg>
      </pc:sldChg>
      <pc:sldChg chg="addSp delSp modSp new mod">
        <pc:chgData name="khush_khatri@outlook.com" userId="1a4e4968c6f8f2a4" providerId="LiveId" clId="{D5187AD7-7FA5-44EA-B624-B9AE05E7BB11}" dt="2022-09-16T15:05:17.316" v="661" actId="20577"/>
        <pc:sldMkLst>
          <pc:docMk/>
          <pc:sldMk cId="2148710704" sldId="287"/>
        </pc:sldMkLst>
        <pc:spChg chg="del">
          <ac:chgData name="khush_khatri@outlook.com" userId="1a4e4968c6f8f2a4" providerId="LiveId" clId="{D5187AD7-7FA5-44EA-B624-B9AE05E7BB11}" dt="2022-09-16T15:01:26.653" v="320" actId="478"/>
          <ac:spMkLst>
            <pc:docMk/>
            <pc:sldMk cId="2148710704" sldId="287"/>
            <ac:spMk id="2" creationId="{B693876B-E36B-AA06-FFC9-002CF04A03A3}"/>
          </ac:spMkLst>
        </pc:spChg>
        <pc:spChg chg="mod">
          <ac:chgData name="khush_khatri@outlook.com" userId="1a4e4968c6f8f2a4" providerId="LiveId" clId="{D5187AD7-7FA5-44EA-B624-B9AE05E7BB11}" dt="2022-09-16T15:05:17.316" v="661" actId="20577"/>
          <ac:spMkLst>
            <pc:docMk/>
            <pc:sldMk cId="2148710704" sldId="287"/>
            <ac:spMk id="3" creationId="{8862C35D-A3E4-EDBD-2194-5187A56BB93F}"/>
          </ac:spMkLst>
        </pc:spChg>
        <pc:picChg chg="add mod">
          <ac:chgData name="khush_khatri@outlook.com" userId="1a4e4968c6f8f2a4" providerId="LiveId" clId="{D5187AD7-7FA5-44EA-B624-B9AE05E7BB11}" dt="2022-09-16T15:03:04.443" v="483" actId="1076"/>
          <ac:picMkLst>
            <pc:docMk/>
            <pc:sldMk cId="2148710704" sldId="287"/>
            <ac:picMk id="4" creationId="{40EBB439-9179-D6FA-3B31-76EFCEBED711}"/>
          </ac:picMkLst>
        </pc:picChg>
        <pc:picChg chg="add mod">
          <ac:chgData name="khush_khatri@outlook.com" userId="1a4e4968c6f8f2a4" providerId="LiveId" clId="{D5187AD7-7FA5-44EA-B624-B9AE05E7BB11}" dt="2022-09-16T15:03:20.797" v="485" actId="1076"/>
          <ac:picMkLst>
            <pc:docMk/>
            <pc:sldMk cId="2148710704" sldId="287"/>
            <ac:picMk id="5" creationId="{D987A19A-1EB1-069D-10D8-3F935F5C4A71}"/>
          </ac:picMkLst>
        </pc:picChg>
      </pc:sldChg>
      <pc:sldChg chg="addSp delSp modSp new mod">
        <pc:chgData name="khush_khatri@outlook.com" userId="1a4e4968c6f8f2a4" providerId="LiveId" clId="{D5187AD7-7FA5-44EA-B624-B9AE05E7BB11}" dt="2022-09-16T15:08:19.229" v="894" actId="20577"/>
        <pc:sldMkLst>
          <pc:docMk/>
          <pc:sldMk cId="1624352182" sldId="288"/>
        </pc:sldMkLst>
        <pc:spChg chg="del">
          <ac:chgData name="khush_khatri@outlook.com" userId="1a4e4968c6f8f2a4" providerId="LiveId" clId="{D5187AD7-7FA5-44EA-B624-B9AE05E7BB11}" dt="2022-09-16T15:05:28.893" v="663" actId="478"/>
          <ac:spMkLst>
            <pc:docMk/>
            <pc:sldMk cId="1624352182" sldId="288"/>
            <ac:spMk id="2" creationId="{B2570E16-D713-95AE-8481-E3BC12CAFCEB}"/>
          </ac:spMkLst>
        </pc:spChg>
        <pc:spChg chg="mod">
          <ac:chgData name="khush_khatri@outlook.com" userId="1a4e4968c6f8f2a4" providerId="LiveId" clId="{D5187AD7-7FA5-44EA-B624-B9AE05E7BB11}" dt="2022-09-16T15:08:19.229" v="894" actId="20577"/>
          <ac:spMkLst>
            <pc:docMk/>
            <pc:sldMk cId="1624352182" sldId="288"/>
            <ac:spMk id="3" creationId="{5C5888AA-1BD4-6325-1DD4-754796F92C42}"/>
          </ac:spMkLst>
        </pc:spChg>
        <pc:picChg chg="add mod">
          <ac:chgData name="khush_khatri@outlook.com" userId="1a4e4968c6f8f2a4" providerId="LiveId" clId="{D5187AD7-7FA5-44EA-B624-B9AE05E7BB11}" dt="2022-09-16T15:07:44.648" v="831" actId="1076"/>
          <ac:picMkLst>
            <pc:docMk/>
            <pc:sldMk cId="1624352182" sldId="288"/>
            <ac:picMk id="4" creationId="{26C37970-B535-B110-5A89-B65FE99664B2}"/>
          </ac:picMkLst>
        </pc:picChg>
        <pc:picChg chg="add mod">
          <ac:chgData name="khush_khatri@outlook.com" userId="1a4e4968c6f8f2a4" providerId="LiveId" clId="{D5187AD7-7FA5-44EA-B624-B9AE05E7BB11}" dt="2022-09-16T15:07:54.097" v="832" actId="1076"/>
          <ac:picMkLst>
            <pc:docMk/>
            <pc:sldMk cId="1624352182" sldId="288"/>
            <ac:picMk id="5" creationId="{451C1F4C-D86E-855F-B593-1AD77CFCE953}"/>
          </ac:picMkLst>
        </pc:picChg>
      </pc:sldChg>
      <pc:sldChg chg="addSp delSp modSp new mod">
        <pc:chgData name="khush_khatri@outlook.com" userId="1a4e4968c6f8f2a4" providerId="LiveId" clId="{D5187AD7-7FA5-44EA-B624-B9AE05E7BB11}" dt="2022-09-16T15:12:07.858" v="1201" actId="1076"/>
        <pc:sldMkLst>
          <pc:docMk/>
          <pc:sldMk cId="530225610" sldId="289"/>
        </pc:sldMkLst>
        <pc:spChg chg="del">
          <ac:chgData name="khush_khatri@outlook.com" userId="1a4e4968c6f8f2a4" providerId="LiveId" clId="{D5187AD7-7FA5-44EA-B624-B9AE05E7BB11}" dt="2022-09-16T15:08:33.310" v="896" actId="478"/>
          <ac:spMkLst>
            <pc:docMk/>
            <pc:sldMk cId="530225610" sldId="289"/>
            <ac:spMk id="2" creationId="{0AC73EA7-6D08-8C8B-B961-E8EC33D3E73F}"/>
          </ac:spMkLst>
        </pc:spChg>
        <pc:spChg chg="mod">
          <ac:chgData name="khush_khatri@outlook.com" userId="1a4e4968c6f8f2a4" providerId="LiveId" clId="{D5187AD7-7FA5-44EA-B624-B9AE05E7BB11}" dt="2022-09-16T15:12:03.789" v="1200" actId="20577"/>
          <ac:spMkLst>
            <pc:docMk/>
            <pc:sldMk cId="530225610" sldId="289"/>
            <ac:spMk id="3" creationId="{7F325036-7A04-FE46-B0A5-A5B7B41D3FAB}"/>
          </ac:spMkLst>
        </pc:spChg>
        <pc:picChg chg="add mod">
          <ac:chgData name="khush_khatri@outlook.com" userId="1a4e4968c6f8f2a4" providerId="LiveId" clId="{D5187AD7-7FA5-44EA-B624-B9AE05E7BB11}" dt="2022-09-16T15:12:07.858" v="1201" actId="1076"/>
          <ac:picMkLst>
            <pc:docMk/>
            <pc:sldMk cId="530225610" sldId="289"/>
            <ac:picMk id="4" creationId="{6F5084CA-2AA8-74CC-1DEA-78A8C83F94B5}"/>
          </ac:picMkLst>
        </pc:picChg>
      </pc:sldChg>
      <pc:sldChg chg="addSp delSp modSp new mod">
        <pc:chgData name="khush_khatri@outlook.com" userId="1a4e4968c6f8f2a4" providerId="LiveId" clId="{D5187AD7-7FA5-44EA-B624-B9AE05E7BB11}" dt="2022-09-16T15:18:11.043" v="1414" actId="20577"/>
        <pc:sldMkLst>
          <pc:docMk/>
          <pc:sldMk cId="4057687183" sldId="290"/>
        </pc:sldMkLst>
        <pc:spChg chg="del">
          <ac:chgData name="khush_khatri@outlook.com" userId="1a4e4968c6f8f2a4" providerId="LiveId" clId="{D5187AD7-7FA5-44EA-B624-B9AE05E7BB11}" dt="2022-09-16T15:12:19.242" v="1203" actId="478"/>
          <ac:spMkLst>
            <pc:docMk/>
            <pc:sldMk cId="4057687183" sldId="290"/>
            <ac:spMk id="2" creationId="{10F1080E-6A5B-7132-A754-91092ADC070D}"/>
          </ac:spMkLst>
        </pc:spChg>
        <pc:spChg chg="mod">
          <ac:chgData name="khush_khatri@outlook.com" userId="1a4e4968c6f8f2a4" providerId="LiveId" clId="{D5187AD7-7FA5-44EA-B624-B9AE05E7BB11}" dt="2022-09-16T15:18:11.043" v="1414" actId="20577"/>
          <ac:spMkLst>
            <pc:docMk/>
            <pc:sldMk cId="4057687183" sldId="290"/>
            <ac:spMk id="3" creationId="{B1AD527D-4251-77C8-8F24-109E1E583C2C}"/>
          </ac:spMkLst>
        </pc:spChg>
        <pc:picChg chg="add mod">
          <ac:chgData name="khush_khatri@outlook.com" userId="1a4e4968c6f8f2a4" providerId="LiveId" clId="{D5187AD7-7FA5-44EA-B624-B9AE05E7BB11}" dt="2022-09-16T15:17:45.976" v="1356" actId="1076"/>
          <ac:picMkLst>
            <pc:docMk/>
            <pc:sldMk cId="4057687183" sldId="290"/>
            <ac:picMk id="4" creationId="{EFA683E0-9DBE-12A3-5266-C37800D9D36F}"/>
          </ac:picMkLst>
        </pc:picChg>
        <pc:picChg chg="add mod">
          <ac:chgData name="khush_khatri@outlook.com" userId="1a4e4968c6f8f2a4" providerId="LiveId" clId="{D5187AD7-7FA5-44EA-B624-B9AE05E7BB11}" dt="2022-09-16T15:17:34.997" v="1353" actId="14100"/>
          <ac:picMkLst>
            <pc:docMk/>
            <pc:sldMk cId="4057687183" sldId="290"/>
            <ac:picMk id="5" creationId="{3A367C22-D1A6-6FD5-C242-2BD40864BF8D}"/>
          </ac:picMkLst>
        </pc:picChg>
      </pc:sldChg>
      <pc:sldChg chg="addSp delSp modSp new mod">
        <pc:chgData name="khush_khatri@outlook.com" userId="1a4e4968c6f8f2a4" providerId="LiveId" clId="{D5187AD7-7FA5-44EA-B624-B9AE05E7BB11}" dt="2022-09-16T15:19:45.610" v="1469" actId="1076"/>
        <pc:sldMkLst>
          <pc:docMk/>
          <pc:sldMk cId="4266762297" sldId="291"/>
        </pc:sldMkLst>
        <pc:spChg chg="mod">
          <ac:chgData name="khush_khatri@outlook.com" userId="1a4e4968c6f8f2a4" providerId="LiveId" clId="{D5187AD7-7FA5-44EA-B624-B9AE05E7BB11}" dt="2022-09-16T15:19:19.795" v="1466" actId="14100"/>
          <ac:spMkLst>
            <pc:docMk/>
            <pc:sldMk cId="4266762297" sldId="291"/>
            <ac:spMk id="2" creationId="{595CEF10-ABD5-3F0E-EF6A-8296E71F0A6F}"/>
          </ac:spMkLst>
        </pc:spChg>
        <pc:spChg chg="del mod">
          <ac:chgData name="khush_khatri@outlook.com" userId="1a4e4968c6f8f2a4" providerId="LiveId" clId="{D5187AD7-7FA5-44EA-B624-B9AE05E7BB11}" dt="2022-09-16T15:19:41.230" v="1468"/>
          <ac:spMkLst>
            <pc:docMk/>
            <pc:sldMk cId="4266762297" sldId="291"/>
            <ac:spMk id="3" creationId="{BBBEF377-14D0-B071-FAAD-C8AB5EAF3B39}"/>
          </ac:spMkLst>
        </pc:spChg>
        <pc:picChg chg="add mod">
          <ac:chgData name="khush_khatri@outlook.com" userId="1a4e4968c6f8f2a4" providerId="LiveId" clId="{D5187AD7-7FA5-44EA-B624-B9AE05E7BB11}" dt="2022-09-16T15:19:45.610" v="1469" actId="1076"/>
          <ac:picMkLst>
            <pc:docMk/>
            <pc:sldMk cId="4266762297" sldId="291"/>
            <ac:picMk id="4" creationId="{AFF4D56E-B524-6924-97BF-60A42ACB8DE8}"/>
          </ac:picMkLst>
        </pc:picChg>
      </pc:sldChg>
      <pc:sldChg chg="addSp delSp modSp new mod">
        <pc:chgData name="khush_khatri@outlook.com" userId="1a4e4968c6f8f2a4" providerId="LiveId" clId="{D5187AD7-7FA5-44EA-B624-B9AE05E7BB11}" dt="2022-09-16T16:43:30.011" v="1500" actId="14100"/>
        <pc:sldMkLst>
          <pc:docMk/>
          <pc:sldMk cId="987034709" sldId="292"/>
        </pc:sldMkLst>
        <pc:spChg chg="del">
          <ac:chgData name="khush_khatri@outlook.com" userId="1a4e4968c6f8f2a4" providerId="LiveId" clId="{D5187AD7-7FA5-44EA-B624-B9AE05E7BB11}" dt="2022-09-16T15:20:26.041" v="1471" actId="478"/>
          <ac:spMkLst>
            <pc:docMk/>
            <pc:sldMk cId="987034709" sldId="292"/>
            <ac:spMk id="2" creationId="{8382FD88-D0FF-E730-84CC-03FFBF9C6448}"/>
          </ac:spMkLst>
        </pc:spChg>
        <pc:spChg chg="mod">
          <ac:chgData name="khush_khatri@outlook.com" userId="1a4e4968c6f8f2a4" providerId="LiveId" clId="{D5187AD7-7FA5-44EA-B624-B9AE05E7BB11}" dt="2022-09-16T15:20:38.423" v="1493" actId="20577"/>
          <ac:spMkLst>
            <pc:docMk/>
            <pc:sldMk cId="987034709" sldId="292"/>
            <ac:spMk id="3" creationId="{99302727-D236-CEE7-E882-5DCA6BDC47EA}"/>
          </ac:spMkLst>
        </pc:spChg>
        <pc:spChg chg="add mod">
          <ac:chgData name="khush_khatri@outlook.com" userId="1a4e4968c6f8f2a4" providerId="LiveId" clId="{D5187AD7-7FA5-44EA-B624-B9AE05E7BB11}" dt="2022-09-16T16:43:30.011" v="1500" actId="14100"/>
          <ac:spMkLst>
            <pc:docMk/>
            <pc:sldMk cId="987034709" sldId="292"/>
            <ac:spMk id="5" creationId="{92997B75-FE0D-6DA7-C8FB-202453BB3EF3}"/>
          </ac:spMkLst>
        </pc:spChg>
        <pc:picChg chg="add mod">
          <ac:chgData name="khush_khatri@outlook.com" userId="1a4e4968c6f8f2a4" providerId="LiveId" clId="{D5187AD7-7FA5-44EA-B624-B9AE05E7BB11}" dt="2022-09-16T16:43:04.643" v="1496" actId="1076"/>
          <ac:picMkLst>
            <pc:docMk/>
            <pc:sldMk cId="987034709" sldId="292"/>
            <ac:picMk id="4" creationId="{90F1D082-9C51-7576-CF5D-42B64A98FA48}"/>
          </ac:picMkLst>
        </pc:picChg>
      </pc:sldChg>
      <pc:sldChg chg="addSp delSp modSp new mod chgLayout">
        <pc:chgData name="khush_khatri@outlook.com" userId="1a4e4968c6f8f2a4" providerId="LiveId" clId="{D5187AD7-7FA5-44EA-B624-B9AE05E7BB11}" dt="2022-09-16T16:46:46.392" v="1517" actId="14100"/>
        <pc:sldMkLst>
          <pc:docMk/>
          <pc:sldMk cId="2745031937" sldId="293"/>
        </pc:sldMkLst>
        <pc:spChg chg="del mod">
          <ac:chgData name="khush_khatri@outlook.com" userId="1a4e4968c6f8f2a4" providerId="LiveId" clId="{D5187AD7-7FA5-44EA-B624-B9AE05E7BB11}" dt="2022-09-16T16:43:38.996" v="1503" actId="478"/>
          <ac:spMkLst>
            <pc:docMk/>
            <pc:sldMk cId="2745031937" sldId="293"/>
            <ac:spMk id="2" creationId="{AC8522E6-794B-ECED-FAA5-D71C0C298875}"/>
          </ac:spMkLst>
        </pc:spChg>
        <pc:spChg chg="del mod">
          <ac:chgData name="khush_khatri@outlook.com" userId="1a4e4968c6f8f2a4" providerId="LiveId" clId="{D5187AD7-7FA5-44EA-B624-B9AE05E7BB11}" dt="2022-09-16T16:44:26.840" v="1505" actId="478"/>
          <ac:spMkLst>
            <pc:docMk/>
            <pc:sldMk cId="2745031937" sldId="293"/>
            <ac:spMk id="3" creationId="{C5FCC8A9-A12F-03E7-CF59-AA64369C0C73}"/>
          </ac:spMkLst>
        </pc:spChg>
        <pc:spChg chg="add del mod">
          <ac:chgData name="khush_khatri@outlook.com" userId="1a4e4968c6f8f2a4" providerId="LiveId" clId="{D5187AD7-7FA5-44EA-B624-B9AE05E7BB11}" dt="2022-09-16T16:44:39.781" v="1507" actId="478"/>
          <ac:spMkLst>
            <pc:docMk/>
            <pc:sldMk cId="2745031937" sldId="293"/>
            <ac:spMk id="4" creationId="{F026445F-7A8D-F693-EA36-8BA2F259D0D1}"/>
          </ac:spMkLst>
        </pc:spChg>
        <pc:spChg chg="add del mod">
          <ac:chgData name="khush_khatri@outlook.com" userId="1a4e4968c6f8f2a4" providerId="LiveId" clId="{D5187AD7-7FA5-44EA-B624-B9AE05E7BB11}" dt="2022-09-16T16:45:28.562" v="1510"/>
          <ac:spMkLst>
            <pc:docMk/>
            <pc:sldMk cId="2745031937" sldId="293"/>
            <ac:spMk id="5" creationId="{DAA54A49-D27C-1095-137E-E051B56BABAC}"/>
          </ac:spMkLst>
        </pc:spChg>
        <pc:spChg chg="add mod">
          <ac:chgData name="khush_khatri@outlook.com" userId="1a4e4968c6f8f2a4" providerId="LiveId" clId="{D5187AD7-7FA5-44EA-B624-B9AE05E7BB11}" dt="2022-09-16T16:46:46.392" v="1517" actId="14100"/>
          <ac:spMkLst>
            <pc:docMk/>
            <pc:sldMk cId="2745031937" sldId="293"/>
            <ac:spMk id="7" creationId="{D2F1DF64-C26C-E816-EFB1-38C342C20B79}"/>
          </ac:spMkLst>
        </pc:spChg>
        <pc:picChg chg="add mod">
          <ac:chgData name="khush_khatri@outlook.com" userId="1a4e4968c6f8f2a4" providerId="LiveId" clId="{D5187AD7-7FA5-44EA-B624-B9AE05E7BB11}" dt="2022-09-16T16:45:36.670" v="1512" actId="1076"/>
          <ac:picMkLst>
            <pc:docMk/>
            <pc:sldMk cId="2745031937" sldId="293"/>
            <ac:picMk id="6" creationId="{76745C43-6A3F-F12D-5494-9503E857181A}"/>
          </ac:picMkLst>
        </pc:picChg>
      </pc:sldChg>
      <pc:sldChg chg="addSp modSp new mod">
        <pc:chgData name="khush_khatri@outlook.com" userId="1a4e4968c6f8f2a4" providerId="LiveId" clId="{D5187AD7-7FA5-44EA-B624-B9AE05E7BB11}" dt="2022-09-16T16:49:26.537" v="1535" actId="5793"/>
        <pc:sldMkLst>
          <pc:docMk/>
          <pc:sldMk cId="1084610252" sldId="294"/>
        </pc:sldMkLst>
        <pc:spChg chg="add mod">
          <ac:chgData name="khush_khatri@outlook.com" userId="1a4e4968c6f8f2a4" providerId="LiveId" clId="{D5187AD7-7FA5-44EA-B624-B9AE05E7BB11}" dt="2022-09-16T16:49:26.537" v="1535" actId="5793"/>
          <ac:spMkLst>
            <pc:docMk/>
            <pc:sldMk cId="1084610252" sldId="294"/>
            <ac:spMk id="4" creationId="{CCDBD313-A223-0C9D-1A9D-9B436859C2F4}"/>
          </ac:spMkLst>
        </pc:spChg>
        <pc:picChg chg="add mod">
          <ac:chgData name="khush_khatri@outlook.com" userId="1a4e4968c6f8f2a4" providerId="LiveId" clId="{D5187AD7-7FA5-44EA-B624-B9AE05E7BB11}" dt="2022-09-16T16:47:21.131" v="1520" actId="1076"/>
          <ac:picMkLst>
            <pc:docMk/>
            <pc:sldMk cId="1084610252" sldId="294"/>
            <ac:picMk id="2" creationId="{F7064A56-CF91-8C31-20B0-5D304C73DB53}"/>
          </ac:picMkLst>
        </pc:picChg>
        <pc:picChg chg="add mod">
          <ac:chgData name="khush_khatri@outlook.com" userId="1a4e4968c6f8f2a4" providerId="LiveId" clId="{D5187AD7-7FA5-44EA-B624-B9AE05E7BB11}" dt="2022-09-16T16:47:44.436" v="1524" actId="14100"/>
          <ac:picMkLst>
            <pc:docMk/>
            <pc:sldMk cId="1084610252" sldId="294"/>
            <ac:picMk id="3" creationId="{FED046E9-3E69-0D53-1538-A5446F2A5B10}"/>
          </ac:picMkLst>
        </pc:picChg>
      </pc:sldChg>
      <pc:sldChg chg="addSp delSp modSp new mod">
        <pc:chgData name="khush_khatri@outlook.com" userId="1a4e4968c6f8f2a4" providerId="LiveId" clId="{D5187AD7-7FA5-44EA-B624-B9AE05E7BB11}" dt="2022-09-16T16:51:53.471" v="1551"/>
        <pc:sldMkLst>
          <pc:docMk/>
          <pc:sldMk cId="1058124680" sldId="295"/>
        </pc:sldMkLst>
        <pc:spChg chg="add del mod">
          <ac:chgData name="khush_khatri@outlook.com" userId="1a4e4968c6f8f2a4" providerId="LiveId" clId="{D5187AD7-7FA5-44EA-B624-B9AE05E7BB11}" dt="2022-09-16T16:51:53.471" v="1551"/>
          <ac:spMkLst>
            <pc:docMk/>
            <pc:sldMk cId="1058124680" sldId="295"/>
            <ac:spMk id="3" creationId="{A4E8C6C8-F7F5-B455-25C4-91D9C12DCBB8}"/>
          </ac:spMkLst>
        </pc:spChg>
        <pc:spChg chg="add mod">
          <ac:chgData name="khush_khatri@outlook.com" userId="1a4e4968c6f8f2a4" providerId="LiveId" clId="{D5187AD7-7FA5-44EA-B624-B9AE05E7BB11}" dt="2022-09-16T16:51:45.641" v="1548" actId="20577"/>
          <ac:spMkLst>
            <pc:docMk/>
            <pc:sldMk cId="1058124680" sldId="295"/>
            <ac:spMk id="4" creationId="{8AEEE157-30A5-FBDC-1AAE-98E9B0B40D21}"/>
          </ac:spMkLst>
        </pc:spChg>
        <pc:picChg chg="add mod">
          <ac:chgData name="khush_khatri@outlook.com" userId="1a4e4968c6f8f2a4" providerId="LiveId" clId="{D5187AD7-7FA5-44EA-B624-B9AE05E7BB11}" dt="2022-09-16T16:50:40.460" v="1543" actId="14100"/>
          <ac:picMkLst>
            <pc:docMk/>
            <pc:sldMk cId="1058124680" sldId="295"/>
            <ac:picMk id="2" creationId="{D40074EA-49C4-E02D-7072-C53750EBDB90}"/>
          </ac:picMkLst>
        </pc:picChg>
      </pc:sldChg>
      <pc:sldChg chg="addSp modSp new mod">
        <pc:chgData name="khush_khatri@outlook.com" userId="1a4e4968c6f8f2a4" providerId="LiveId" clId="{D5187AD7-7FA5-44EA-B624-B9AE05E7BB11}" dt="2022-09-16T16:54:57.201" v="1653" actId="20577"/>
        <pc:sldMkLst>
          <pc:docMk/>
          <pc:sldMk cId="4211083745" sldId="296"/>
        </pc:sldMkLst>
        <pc:spChg chg="add mod">
          <ac:chgData name="khush_khatri@outlook.com" userId="1a4e4968c6f8f2a4" providerId="LiveId" clId="{D5187AD7-7FA5-44EA-B624-B9AE05E7BB11}" dt="2022-09-16T16:54:57.201" v="1653" actId="20577"/>
          <ac:spMkLst>
            <pc:docMk/>
            <pc:sldMk cId="4211083745" sldId="296"/>
            <ac:spMk id="5" creationId="{5E4B27A3-0CDA-34FE-5152-E35C6B8481CE}"/>
          </ac:spMkLst>
        </pc:spChg>
        <pc:picChg chg="add mod">
          <ac:chgData name="khush_khatri@outlook.com" userId="1a4e4968c6f8f2a4" providerId="LiveId" clId="{D5187AD7-7FA5-44EA-B624-B9AE05E7BB11}" dt="2022-09-16T16:53:32.412" v="1560" actId="1076"/>
          <ac:picMkLst>
            <pc:docMk/>
            <pc:sldMk cId="4211083745" sldId="296"/>
            <ac:picMk id="2" creationId="{9F3AB157-5357-EF2F-A810-4E1652F25CB1}"/>
          </ac:picMkLst>
        </pc:picChg>
        <pc:picChg chg="add mod">
          <ac:chgData name="khush_khatri@outlook.com" userId="1a4e4968c6f8f2a4" providerId="LiveId" clId="{D5187AD7-7FA5-44EA-B624-B9AE05E7BB11}" dt="2022-09-16T16:53:27.878" v="1559" actId="1076"/>
          <ac:picMkLst>
            <pc:docMk/>
            <pc:sldMk cId="4211083745" sldId="296"/>
            <ac:picMk id="3" creationId="{234C799E-5526-CB73-AB7B-204E7F97F858}"/>
          </ac:picMkLst>
        </pc:picChg>
        <pc:picChg chg="add mod">
          <ac:chgData name="khush_khatri@outlook.com" userId="1a4e4968c6f8f2a4" providerId="LiveId" clId="{D5187AD7-7FA5-44EA-B624-B9AE05E7BB11}" dt="2022-09-16T16:53:23.511" v="1558" actId="1076"/>
          <ac:picMkLst>
            <pc:docMk/>
            <pc:sldMk cId="4211083745" sldId="296"/>
            <ac:picMk id="4" creationId="{02DC6CB9-081A-89B3-24B9-93A1794D2800}"/>
          </ac:picMkLst>
        </pc:picChg>
      </pc:sldChg>
      <pc:sldChg chg="addSp modSp new mod modClrScheme chgLayout">
        <pc:chgData name="khush_khatri@outlook.com" userId="1a4e4968c6f8f2a4" providerId="LiveId" clId="{D5187AD7-7FA5-44EA-B624-B9AE05E7BB11}" dt="2022-09-16T17:01:27.954" v="1688" actId="20577"/>
        <pc:sldMkLst>
          <pc:docMk/>
          <pc:sldMk cId="3389354533" sldId="297"/>
        </pc:sldMkLst>
        <pc:spChg chg="add mod">
          <ac:chgData name="khush_khatri@outlook.com" userId="1a4e4968c6f8f2a4" providerId="LiveId" clId="{D5187AD7-7FA5-44EA-B624-B9AE05E7BB11}" dt="2022-09-16T16:56:13.516" v="1679" actId="120"/>
          <ac:spMkLst>
            <pc:docMk/>
            <pc:sldMk cId="3389354533" sldId="297"/>
            <ac:spMk id="2" creationId="{3F46B2AB-B28C-0915-CEF8-A8ACDF0BFFB1}"/>
          </ac:spMkLst>
        </pc:spChg>
        <pc:spChg chg="add mod">
          <ac:chgData name="khush_khatri@outlook.com" userId="1a4e4968c6f8f2a4" providerId="LiveId" clId="{D5187AD7-7FA5-44EA-B624-B9AE05E7BB11}" dt="2022-09-16T17:01:27.954" v="1688" actId="20577"/>
          <ac:spMkLst>
            <pc:docMk/>
            <pc:sldMk cId="3389354533" sldId="297"/>
            <ac:spMk id="4" creationId="{DFAA4786-216A-8730-3F3F-B90AA0BAAE59}"/>
          </ac:spMkLst>
        </pc:spChg>
        <pc:picChg chg="add mod">
          <ac:chgData name="khush_khatri@outlook.com" userId="1a4e4968c6f8f2a4" providerId="LiveId" clId="{D5187AD7-7FA5-44EA-B624-B9AE05E7BB11}" dt="2022-09-16T17:00:13.488" v="1684" actId="14100"/>
          <ac:picMkLst>
            <pc:docMk/>
            <pc:sldMk cId="3389354533" sldId="297"/>
            <ac:picMk id="3" creationId="{7AF4CA07-2F2F-3AAE-8CDA-71B562D16765}"/>
          </ac:picMkLst>
        </pc:picChg>
      </pc:sldChg>
      <pc:sldChg chg="addSp delSp modSp new mod">
        <pc:chgData name="khush_khatri@outlook.com" userId="1a4e4968c6f8f2a4" providerId="LiveId" clId="{D5187AD7-7FA5-44EA-B624-B9AE05E7BB11}" dt="2022-09-16T17:04:05.302" v="1696" actId="207"/>
        <pc:sldMkLst>
          <pc:docMk/>
          <pc:sldMk cId="3586977216" sldId="298"/>
        </pc:sldMkLst>
        <pc:spChg chg="del">
          <ac:chgData name="khush_khatri@outlook.com" userId="1a4e4968c6f8f2a4" providerId="LiveId" clId="{D5187AD7-7FA5-44EA-B624-B9AE05E7BB11}" dt="2022-09-16T17:01:52.977" v="1690" actId="478"/>
          <ac:spMkLst>
            <pc:docMk/>
            <pc:sldMk cId="3586977216" sldId="298"/>
            <ac:spMk id="2" creationId="{56D3AB80-508C-841F-6FC6-A05749CA09BD}"/>
          </ac:spMkLst>
        </pc:spChg>
        <pc:spChg chg="del mod">
          <ac:chgData name="khush_khatri@outlook.com" userId="1a4e4968c6f8f2a4" providerId="LiveId" clId="{D5187AD7-7FA5-44EA-B624-B9AE05E7BB11}" dt="2022-09-16T17:03:06.446" v="1692"/>
          <ac:spMkLst>
            <pc:docMk/>
            <pc:sldMk cId="3586977216" sldId="298"/>
            <ac:spMk id="3" creationId="{D36A123F-C51B-A52C-466F-0C8DFCB4033A}"/>
          </ac:spMkLst>
        </pc:spChg>
        <pc:spChg chg="add mod">
          <ac:chgData name="khush_khatri@outlook.com" userId="1a4e4968c6f8f2a4" providerId="LiveId" clId="{D5187AD7-7FA5-44EA-B624-B9AE05E7BB11}" dt="2022-09-16T17:04:05.302" v="1696" actId="207"/>
          <ac:spMkLst>
            <pc:docMk/>
            <pc:sldMk cId="3586977216" sldId="298"/>
            <ac:spMk id="5" creationId="{99A41408-CADC-CAA1-3070-409E9D51AFC0}"/>
          </ac:spMkLst>
        </pc:spChg>
        <pc:picChg chg="add mod">
          <ac:chgData name="khush_khatri@outlook.com" userId="1a4e4968c6f8f2a4" providerId="LiveId" clId="{D5187AD7-7FA5-44EA-B624-B9AE05E7BB11}" dt="2022-09-16T17:03:11.224" v="1693" actId="14100"/>
          <ac:picMkLst>
            <pc:docMk/>
            <pc:sldMk cId="3586977216" sldId="298"/>
            <ac:picMk id="4" creationId="{AF00B416-D9A8-DFF0-6D22-F96540CE923F}"/>
          </ac:picMkLst>
        </pc:picChg>
      </pc:sldChg>
      <pc:sldChg chg="addSp delSp modSp new mod">
        <pc:chgData name="khush_khatri@outlook.com" userId="1a4e4968c6f8f2a4" providerId="LiveId" clId="{D5187AD7-7FA5-44EA-B624-B9AE05E7BB11}" dt="2022-09-16T17:05:39.047" v="1704" actId="207"/>
        <pc:sldMkLst>
          <pc:docMk/>
          <pc:sldMk cId="3643059150" sldId="299"/>
        </pc:sldMkLst>
        <pc:spChg chg="del">
          <ac:chgData name="khush_khatri@outlook.com" userId="1a4e4968c6f8f2a4" providerId="LiveId" clId="{D5187AD7-7FA5-44EA-B624-B9AE05E7BB11}" dt="2022-09-16T17:04:26.899" v="1698" actId="478"/>
          <ac:spMkLst>
            <pc:docMk/>
            <pc:sldMk cId="3643059150" sldId="299"/>
            <ac:spMk id="2" creationId="{248C6B68-EF40-E397-95F1-9A5122221CA3}"/>
          </ac:spMkLst>
        </pc:spChg>
        <pc:spChg chg="del mod">
          <ac:chgData name="khush_khatri@outlook.com" userId="1a4e4968c6f8f2a4" providerId="LiveId" clId="{D5187AD7-7FA5-44EA-B624-B9AE05E7BB11}" dt="2022-09-16T17:04:55.458" v="1700"/>
          <ac:spMkLst>
            <pc:docMk/>
            <pc:sldMk cId="3643059150" sldId="299"/>
            <ac:spMk id="3" creationId="{CAB4FE4D-1519-6BF3-EFCF-9B0B4D6797B0}"/>
          </ac:spMkLst>
        </pc:spChg>
        <pc:spChg chg="add mod">
          <ac:chgData name="khush_khatri@outlook.com" userId="1a4e4968c6f8f2a4" providerId="LiveId" clId="{D5187AD7-7FA5-44EA-B624-B9AE05E7BB11}" dt="2022-09-16T17:05:39.047" v="1704" actId="207"/>
          <ac:spMkLst>
            <pc:docMk/>
            <pc:sldMk cId="3643059150" sldId="299"/>
            <ac:spMk id="5" creationId="{C83989E8-7221-D262-B84E-F30C652D6D96}"/>
          </ac:spMkLst>
        </pc:spChg>
        <pc:picChg chg="add mod">
          <ac:chgData name="khush_khatri@outlook.com" userId="1a4e4968c6f8f2a4" providerId="LiveId" clId="{D5187AD7-7FA5-44EA-B624-B9AE05E7BB11}" dt="2022-09-16T17:05:01.058" v="1701" actId="1076"/>
          <ac:picMkLst>
            <pc:docMk/>
            <pc:sldMk cId="3643059150" sldId="299"/>
            <ac:picMk id="4" creationId="{E9C2FCD2-9B16-72C1-FFB5-59D292387A0C}"/>
          </ac:picMkLst>
        </pc:picChg>
      </pc:sldChg>
      <pc:sldChg chg="addSp delSp modSp new mod">
        <pc:chgData name="khush_khatri@outlook.com" userId="1a4e4968c6f8f2a4" providerId="LiveId" clId="{D5187AD7-7FA5-44EA-B624-B9AE05E7BB11}" dt="2022-09-16T17:07:34.529" v="1719" actId="207"/>
        <pc:sldMkLst>
          <pc:docMk/>
          <pc:sldMk cId="140283087" sldId="300"/>
        </pc:sldMkLst>
        <pc:spChg chg="add del mod">
          <ac:chgData name="khush_khatri@outlook.com" userId="1a4e4968c6f8f2a4" providerId="LiveId" clId="{D5187AD7-7FA5-44EA-B624-B9AE05E7BB11}" dt="2022-09-16T17:06:54.172" v="1716"/>
          <ac:spMkLst>
            <pc:docMk/>
            <pc:sldMk cId="140283087" sldId="300"/>
            <ac:spMk id="3" creationId="{DEE4F37D-A65C-D642-1CE2-3C11985CE66B}"/>
          </ac:spMkLst>
        </pc:spChg>
        <pc:spChg chg="add del mod">
          <ac:chgData name="khush_khatri@outlook.com" userId="1a4e4968c6f8f2a4" providerId="LiveId" clId="{D5187AD7-7FA5-44EA-B624-B9AE05E7BB11}" dt="2022-09-16T17:06:54.172" v="1714" actId="478"/>
          <ac:spMkLst>
            <pc:docMk/>
            <pc:sldMk cId="140283087" sldId="300"/>
            <ac:spMk id="4" creationId="{B3368225-1F7F-5881-C34F-D8CD4A360AF2}"/>
          </ac:spMkLst>
        </pc:spChg>
        <pc:spChg chg="add mod">
          <ac:chgData name="khush_khatri@outlook.com" userId="1a4e4968c6f8f2a4" providerId="LiveId" clId="{D5187AD7-7FA5-44EA-B624-B9AE05E7BB11}" dt="2022-09-16T17:07:34.529" v="1719" actId="207"/>
          <ac:spMkLst>
            <pc:docMk/>
            <pc:sldMk cId="140283087" sldId="300"/>
            <ac:spMk id="5" creationId="{B51110A7-4305-412D-E16E-399D52B31380}"/>
          </ac:spMkLst>
        </pc:spChg>
        <pc:picChg chg="add mod">
          <ac:chgData name="khush_khatri@outlook.com" userId="1a4e4968c6f8f2a4" providerId="LiveId" clId="{D5187AD7-7FA5-44EA-B624-B9AE05E7BB11}" dt="2022-09-16T17:06:24.462" v="1710" actId="14100"/>
          <ac:picMkLst>
            <pc:docMk/>
            <pc:sldMk cId="140283087" sldId="300"/>
            <ac:picMk id="2" creationId="{B56D3078-D31F-D60C-56F6-73D9E32B7F1C}"/>
          </ac:picMkLst>
        </pc:picChg>
      </pc:sldChg>
      <pc:sldChg chg="addSp modSp new mod">
        <pc:chgData name="khush_khatri@outlook.com" userId="1a4e4968c6f8f2a4" providerId="LiveId" clId="{D5187AD7-7FA5-44EA-B624-B9AE05E7BB11}" dt="2022-09-16T17:08:56.912" v="1728" actId="207"/>
        <pc:sldMkLst>
          <pc:docMk/>
          <pc:sldMk cId="2085246417" sldId="301"/>
        </pc:sldMkLst>
        <pc:spChg chg="add mod">
          <ac:chgData name="khush_khatri@outlook.com" userId="1a4e4968c6f8f2a4" providerId="LiveId" clId="{D5187AD7-7FA5-44EA-B624-B9AE05E7BB11}" dt="2022-09-16T17:08:56.912" v="1728" actId="207"/>
          <ac:spMkLst>
            <pc:docMk/>
            <pc:sldMk cId="2085246417" sldId="301"/>
            <ac:spMk id="3" creationId="{C3C63C07-AE8D-4C73-D3E4-845643C49FD5}"/>
          </ac:spMkLst>
        </pc:spChg>
        <pc:picChg chg="add mod">
          <ac:chgData name="khush_khatri@outlook.com" userId="1a4e4968c6f8f2a4" providerId="LiveId" clId="{D5187AD7-7FA5-44EA-B624-B9AE05E7BB11}" dt="2022-09-16T17:08:17.714" v="1725" actId="14100"/>
          <ac:picMkLst>
            <pc:docMk/>
            <pc:sldMk cId="2085246417" sldId="301"/>
            <ac:picMk id="2" creationId="{1EA06EB1-8502-455E-AE5F-DD4979025850}"/>
          </ac:picMkLst>
        </pc:picChg>
      </pc:sldChg>
      <pc:sldChg chg="addSp modSp new mod">
        <pc:chgData name="khush_khatri@outlook.com" userId="1a4e4968c6f8f2a4" providerId="LiveId" clId="{D5187AD7-7FA5-44EA-B624-B9AE05E7BB11}" dt="2022-09-16T17:10:58.400" v="1739" actId="20577"/>
        <pc:sldMkLst>
          <pc:docMk/>
          <pc:sldMk cId="512477638" sldId="302"/>
        </pc:sldMkLst>
        <pc:spChg chg="add mod">
          <ac:chgData name="khush_khatri@outlook.com" userId="1a4e4968c6f8f2a4" providerId="LiveId" clId="{D5187AD7-7FA5-44EA-B624-B9AE05E7BB11}" dt="2022-09-16T17:10:58.400" v="1739" actId="20577"/>
          <ac:spMkLst>
            <pc:docMk/>
            <pc:sldMk cId="512477638" sldId="302"/>
            <ac:spMk id="3" creationId="{0CDF846E-A05D-B4DF-907E-8D316CFD29BF}"/>
          </ac:spMkLst>
        </pc:spChg>
        <pc:picChg chg="add mod">
          <ac:chgData name="khush_khatri@outlook.com" userId="1a4e4968c6f8f2a4" providerId="LiveId" clId="{D5187AD7-7FA5-44EA-B624-B9AE05E7BB11}" dt="2022-09-16T17:09:54.479" v="1735" actId="14100"/>
          <ac:picMkLst>
            <pc:docMk/>
            <pc:sldMk cId="512477638" sldId="302"/>
            <ac:picMk id="2" creationId="{83E1DA14-893D-4F67-1439-49ED665A2F9C}"/>
          </ac:picMkLst>
        </pc:picChg>
      </pc:sldChg>
      <pc:sldChg chg="addSp modSp new mod">
        <pc:chgData name="khush_khatri@outlook.com" userId="1a4e4968c6f8f2a4" providerId="LiveId" clId="{D5187AD7-7FA5-44EA-B624-B9AE05E7BB11}" dt="2022-09-16T17:12:49.592" v="1754" actId="20577"/>
        <pc:sldMkLst>
          <pc:docMk/>
          <pc:sldMk cId="807066836" sldId="303"/>
        </pc:sldMkLst>
        <pc:spChg chg="add mod">
          <ac:chgData name="khush_khatri@outlook.com" userId="1a4e4968c6f8f2a4" providerId="LiveId" clId="{D5187AD7-7FA5-44EA-B624-B9AE05E7BB11}" dt="2022-09-16T17:12:49.592" v="1754" actId="20577"/>
          <ac:spMkLst>
            <pc:docMk/>
            <pc:sldMk cId="807066836" sldId="303"/>
            <ac:spMk id="3" creationId="{B83CD498-3708-6AE9-BB5E-8691B4CCB277}"/>
          </ac:spMkLst>
        </pc:spChg>
        <pc:picChg chg="add mod">
          <ac:chgData name="khush_khatri@outlook.com" userId="1a4e4968c6f8f2a4" providerId="LiveId" clId="{D5187AD7-7FA5-44EA-B624-B9AE05E7BB11}" dt="2022-09-16T17:11:43.943" v="1746" actId="14100"/>
          <ac:picMkLst>
            <pc:docMk/>
            <pc:sldMk cId="807066836" sldId="303"/>
            <ac:picMk id="2" creationId="{66BBC894-CD5B-F4AF-9565-9F583969040D}"/>
          </ac:picMkLst>
        </pc:picChg>
      </pc:sldChg>
      <pc:sldChg chg="addSp modSp new mod">
        <pc:chgData name="khush_khatri@outlook.com" userId="1a4e4968c6f8f2a4" providerId="LiveId" clId="{D5187AD7-7FA5-44EA-B624-B9AE05E7BB11}" dt="2022-09-16T17:14:34.825" v="1763" actId="207"/>
        <pc:sldMkLst>
          <pc:docMk/>
          <pc:sldMk cId="1590354723" sldId="304"/>
        </pc:sldMkLst>
        <pc:spChg chg="add mod">
          <ac:chgData name="khush_khatri@outlook.com" userId="1a4e4968c6f8f2a4" providerId="LiveId" clId="{D5187AD7-7FA5-44EA-B624-B9AE05E7BB11}" dt="2022-09-16T17:14:34.825" v="1763" actId="207"/>
          <ac:spMkLst>
            <pc:docMk/>
            <pc:sldMk cId="1590354723" sldId="304"/>
            <ac:spMk id="3" creationId="{1CA168D1-694E-FA25-FCFF-DEC3E54E8974}"/>
          </ac:spMkLst>
        </pc:spChg>
        <pc:picChg chg="add mod">
          <ac:chgData name="khush_khatri@outlook.com" userId="1a4e4968c6f8f2a4" providerId="LiveId" clId="{D5187AD7-7FA5-44EA-B624-B9AE05E7BB11}" dt="2022-09-16T17:13:57.005" v="1760" actId="14100"/>
          <ac:picMkLst>
            <pc:docMk/>
            <pc:sldMk cId="1590354723" sldId="304"/>
            <ac:picMk id="2" creationId="{D5CCCD74-3FF6-8DCD-E809-563552FF2A82}"/>
          </ac:picMkLst>
        </pc:picChg>
      </pc:sldChg>
      <pc:sldChg chg="addSp modSp new mod">
        <pc:chgData name="khush_khatri@outlook.com" userId="1a4e4968c6f8f2a4" providerId="LiveId" clId="{D5187AD7-7FA5-44EA-B624-B9AE05E7BB11}" dt="2022-09-16T17:17:41.925" v="1774" actId="207"/>
        <pc:sldMkLst>
          <pc:docMk/>
          <pc:sldMk cId="2322726999" sldId="305"/>
        </pc:sldMkLst>
        <pc:spChg chg="add mod">
          <ac:chgData name="khush_khatri@outlook.com" userId="1a4e4968c6f8f2a4" providerId="LiveId" clId="{D5187AD7-7FA5-44EA-B624-B9AE05E7BB11}" dt="2022-09-16T17:17:41.925" v="1774" actId="207"/>
          <ac:spMkLst>
            <pc:docMk/>
            <pc:sldMk cId="2322726999" sldId="305"/>
            <ac:spMk id="3" creationId="{03BCA51D-4615-D5B8-33CB-644DB0122A78}"/>
          </ac:spMkLst>
        </pc:spChg>
        <pc:picChg chg="add mod">
          <ac:chgData name="khush_khatri@outlook.com" userId="1a4e4968c6f8f2a4" providerId="LiveId" clId="{D5187AD7-7FA5-44EA-B624-B9AE05E7BB11}" dt="2022-09-16T17:16:59.255" v="1771" actId="14100"/>
          <ac:picMkLst>
            <pc:docMk/>
            <pc:sldMk cId="2322726999" sldId="305"/>
            <ac:picMk id="2" creationId="{603E5199-9319-39F6-2234-3B60A5264D19}"/>
          </ac:picMkLst>
        </pc:picChg>
      </pc:sldChg>
      <pc:sldChg chg="addSp modSp new mod">
        <pc:chgData name="khush_khatri@outlook.com" userId="1a4e4968c6f8f2a4" providerId="LiveId" clId="{D5187AD7-7FA5-44EA-B624-B9AE05E7BB11}" dt="2022-09-16T17:19:36.110" v="1787" actId="207"/>
        <pc:sldMkLst>
          <pc:docMk/>
          <pc:sldMk cId="4112514175" sldId="306"/>
        </pc:sldMkLst>
        <pc:spChg chg="add mod">
          <ac:chgData name="khush_khatri@outlook.com" userId="1a4e4968c6f8f2a4" providerId="LiveId" clId="{D5187AD7-7FA5-44EA-B624-B9AE05E7BB11}" dt="2022-09-16T17:19:36.110" v="1787" actId="207"/>
          <ac:spMkLst>
            <pc:docMk/>
            <pc:sldMk cId="4112514175" sldId="306"/>
            <ac:spMk id="3" creationId="{0E7B7C88-26C8-E0AE-1EA9-4013FBE92047}"/>
          </ac:spMkLst>
        </pc:spChg>
        <pc:picChg chg="add mod">
          <ac:chgData name="khush_khatri@outlook.com" userId="1a4e4968c6f8f2a4" providerId="LiveId" clId="{D5187AD7-7FA5-44EA-B624-B9AE05E7BB11}" dt="2022-09-16T17:18:50.107" v="1784" actId="14100"/>
          <ac:picMkLst>
            <pc:docMk/>
            <pc:sldMk cId="4112514175" sldId="306"/>
            <ac:picMk id="2" creationId="{05D669B2-8C2B-2331-6DB3-6C6AD906BD60}"/>
          </ac:picMkLst>
        </pc:picChg>
      </pc:sldChg>
      <pc:sldChg chg="addSp modSp new mod modClrScheme chgLayout">
        <pc:chgData name="khush_khatri@outlook.com" userId="1a4e4968c6f8f2a4" providerId="LiveId" clId="{D5187AD7-7FA5-44EA-B624-B9AE05E7BB11}" dt="2022-09-16T17:25:22.142" v="1834" actId="207"/>
        <pc:sldMkLst>
          <pc:docMk/>
          <pc:sldMk cId="3773122560" sldId="307"/>
        </pc:sldMkLst>
        <pc:spChg chg="add mod">
          <ac:chgData name="khush_khatri@outlook.com" userId="1a4e4968c6f8f2a4" providerId="LiveId" clId="{D5187AD7-7FA5-44EA-B624-B9AE05E7BB11}" dt="2022-09-16T17:22:16.831" v="1822" actId="14100"/>
          <ac:spMkLst>
            <pc:docMk/>
            <pc:sldMk cId="3773122560" sldId="307"/>
            <ac:spMk id="2" creationId="{175E0351-BDEF-C47B-6EA9-284360B25B31}"/>
          </ac:spMkLst>
        </pc:spChg>
        <pc:spChg chg="add mod">
          <ac:chgData name="khush_khatri@outlook.com" userId="1a4e4968c6f8f2a4" providerId="LiveId" clId="{D5187AD7-7FA5-44EA-B624-B9AE05E7BB11}" dt="2022-09-16T17:25:22.142" v="1834" actId="207"/>
          <ac:spMkLst>
            <pc:docMk/>
            <pc:sldMk cId="3773122560" sldId="307"/>
            <ac:spMk id="5" creationId="{44E1C174-7513-38FD-E1C5-20E37E17AF37}"/>
          </ac:spMkLst>
        </pc:spChg>
        <pc:picChg chg="add mod">
          <ac:chgData name="khush_khatri@outlook.com" userId="1a4e4968c6f8f2a4" providerId="LiveId" clId="{D5187AD7-7FA5-44EA-B624-B9AE05E7BB11}" dt="2022-09-16T17:24:24.670" v="1829" actId="14100"/>
          <ac:picMkLst>
            <pc:docMk/>
            <pc:sldMk cId="3773122560" sldId="307"/>
            <ac:picMk id="3" creationId="{E5C473BA-0E07-1538-8156-64D2122736D4}"/>
          </ac:picMkLst>
        </pc:picChg>
        <pc:picChg chg="add mod">
          <ac:chgData name="khush_khatri@outlook.com" userId="1a4e4968c6f8f2a4" providerId="LiveId" clId="{D5187AD7-7FA5-44EA-B624-B9AE05E7BB11}" dt="2022-09-16T17:24:34.254" v="1831" actId="1076"/>
          <ac:picMkLst>
            <pc:docMk/>
            <pc:sldMk cId="3773122560" sldId="307"/>
            <ac:picMk id="4" creationId="{FA2190FC-13B5-4866-6DE3-D9B223705A60}"/>
          </ac:picMkLst>
        </pc:picChg>
      </pc:sldChg>
      <pc:sldChg chg="addSp delSp modSp new mod modClrScheme chgLayout">
        <pc:chgData name="khush_khatri@outlook.com" userId="1a4e4968c6f8f2a4" providerId="LiveId" clId="{D5187AD7-7FA5-44EA-B624-B9AE05E7BB11}" dt="2022-09-16T17:28:28.396" v="1864" actId="207"/>
        <pc:sldMkLst>
          <pc:docMk/>
          <pc:sldMk cId="3397044307" sldId="308"/>
        </pc:sldMkLst>
        <pc:spChg chg="add mod">
          <ac:chgData name="khush_khatri@outlook.com" userId="1a4e4968c6f8f2a4" providerId="LiveId" clId="{D5187AD7-7FA5-44EA-B624-B9AE05E7BB11}" dt="2022-09-16T17:26:30.220" v="1856" actId="14100"/>
          <ac:spMkLst>
            <pc:docMk/>
            <pc:sldMk cId="3397044307" sldId="308"/>
            <ac:spMk id="2" creationId="{E8976A41-8A4A-87FA-F500-6F7237C3A5EE}"/>
          </ac:spMkLst>
        </pc:spChg>
        <pc:spChg chg="add del mod">
          <ac:chgData name="khush_khatri@outlook.com" userId="1a4e4968c6f8f2a4" providerId="LiveId" clId="{D5187AD7-7FA5-44EA-B624-B9AE05E7BB11}" dt="2022-09-16T17:26:38.058" v="1858"/>
          <ac:spMkLst>
            <pc:docMk/>
            <pc:sldMk cId="3397044307" sldId="308"/>
            <ac:spMk id="3" creationId="{0425966D-D90E-4193-D931-B5DB691F2734}"/>
          </ac:spMkLst>
        </pc:spChg>
        <pc:spChg chg="add mod">
          <ac:chgData name="khush_khatri@outlook.com" userId="1a4e4968c6f8f2a4" providerId="LiveId" clId="{D5187AD7-7FA5-44EA-B624-B9AE05E7BB11}" dt="2022-09-16T17:28:28.396" v="1864" actId="207"/>
          <ac:spMkLst>
            <pc:docMk/>
            <pc:sldMk cId="3397044307" sldId="308"/>
            <ac:spMk id="5" creationId="{53E15E21-0BCD-ABB7-C917-FB803BCF0A26}"/>
          </ac:spMkLst>
        </pc:spChg>
        <pc:picChg chg="add mod">
          <ac:chgData name="khush_khatri@outlook.com" userId="1a4e4968c6f8f2a4" providerId="LiveId" clId="{D5187AD7-7FA5-44EA-B624-B9AE05E7BB11}" dt="2022-09-16T17:27:55.817" v="1861" actId="14100"/>
          <ac:picMkLst>
            <pc:docMk/>
            <pc:sldMk cId="3397044307" sldId="308"/>
            <ac:picMk id="4" creationId="{BF6117BF-1BDC-6013-1DDD-D503E662C8E1}"/>
          </ac:picMkLst>
        </pc:picChg>
      </pc:sldChg>
      <pc:sldChg chg="addSp modSp new mod modClrScheme chgLayout">
        <pc:chgData name="khush_khatri@outlook.com" userId="1a4e4968c6f8f2a4" providerId="LiveId" clId="{D5187AD7-7FA5-44EA-B624-B9AE05E7BB11}" dt="2022-09-16T17:37:16.074" v="2072" actId="1076"/>
        <pc:sldMkLst>
          <pc:docMk/>
          <pc:sldMk cId="1132477219" sldId="309"/>
        </pc:sldMkLst>
        <pc:spChg chg="add mod">
          <ac:chgData name="khush_khatri@outlook.com" userId="1a4e4968c6f8f2a4" providerId="LiveId" clId="{D5187AD7-7FA5-44EA-B624-B9AE05E7BB11}" dt="2022-09-16T17:29:42.050" v="1880" actId="14100"/>
          <ac:spMkLst>
            <pc:docMk/>
            <pc:sldMk cId="1132477219" sldId="309"/>
            <ac:spMk id="2" creationId="{DB97F11E-1831-D871-88D7-DC43AC8BDB14}"/>
          </ac:spMkLst>
        </pc:spChg>
        <pc:spChg chg="add mod">
          <ac:chgData name="khush_khatri@outlook.com" userId="1a4e4968c6f8f2a4" providerId="LiveId" clId="{D5187AD7-7FA5-44EA-B624-B9AE05E7BB11}" dt="2022-09-16T17:36:58.968" v="2067" actId="20577"/>
          <ac:spMkLst>
            <pc:docMk/>
            <pc:sldMk cId="1132477219" sldId="309"/>
            <ac:spMk id="5" creationId="{4661309A-7706-F330-CF86-38870A0EFA5C}"/>
          </ac:spMkLst>
        </pc:spChg>
        <pc:picChg chg="add mod">
          <ac:chgData name="khush_khatri@outlook.com" userId="1a4e4968c6f8f2a4" providerId="LiveId" clId="{D5187AD7-7FA5-44EA-B624-B9AE05E7BB11}" dt="2022-09-16T17:37:11.022" v="2070" actId="1076"/>
          <ac:picMkLst>
            <pc:docMk/>
            <pc:sldMk cId="1132477219" sldId="309"/>
            <ac:picMk id="3" creationId="{8EDE0DF7-A917-7280-C2D1-1852E3D190FE}"/>
          </ac:picMkLst>
        </pc:picChg>
        <pc:picChg chg="add mod">
          <ac:chgData name="khush_khatri@outlook.com" userId="1a4e4968c6f8f2a4" providerId="LiveId" clId="{D5187AD7-7FA5-44EA-B624-B9AE05E7BB11}" dt="2022-09-16T17:37:13.266" v="2071" actId="1076"/>
          <ac:picMkLst>
            <pc:docMk/>
            <pc:sldMk cId="1132477219" sldId="309"/>
            <ac:picMk id="4" creationId="{31D23DA2-A6F3-C82D-B0A8-46724C9B94FB}"/>
          </ac:picMkLst>
        </pc:picChg>
        <pc:picChg chg="add mod">
          <ac:chgData name="khush_khatri@outlook.com" userId="1a4e4968c6f8f2a4" providerId="LiveId" clId="{D5187AD7-7FA5-44EA-B624-B9AE05E7BB11}" dt="2022-09-16T17:37:16.074" v="2072" actId="1076"/>
          <ac:picMkLst>
            <pc:docMk/>
            <pc:sldMk cId="1132477219" sldId="309"/>
            <ac:picMk id="6" creationId="{7C509608-ED1F-9B3D-2822-0F448FA5360F}"/>
          </ac:picMkLst>
        </pc:picChg>
      </pc:sldChg>
      <pc:sldChg chg="addSp delSp modSp new mod modClrScheme chgLayout">
        <pc:chgData name="khush_khatri@outlook.com" userId="1a4e4968c6f8f2a4" providerId="LiveId" clId="{D5187AD7-7FA5-44EA-B624-B9AE05E7BB11}" dt="2022-09-16T17:40:46.396" v="2193" actId="20577"/>
        <pc:sldMkLst>
          <pc:docMk/>
          <pc:sldMk cId="1332911768" sldId="310"/>
        </pc:sldMkLst>
        <pc:spChg chg="add del mod ord">
          <ac:chgData name="khush_khatri@outlook.com" userId="1a4e4968c6f8f2a4" providerId="LiveId" clId="{D5187AD7-7FA5-44EA-B624-B9AE05E7BB11}" dt="2022-09-16T17:38:16.353" v="2076" actId="478"/>
          <ac:spMkLst>
            <pc:docMk/>
            <pc:sldMk cId="1332911768" sldId="310"/>
            <ac:spMk id="3" creationId="{D89C5D92-8982-1F7D-0A5D-2E83F85A57C5}"/>
          </ac:spMkLst>
        </pc:spChg>
        <pc:spChg chg="add mod ord">
          <ac:chgData name="khush_khatri@outlook.com" userId="1a4e4968c6f8f2a4" providerId="LiveId" clId="{D5187AD7-7FA5-44EA-B624-B9AE05E7BB11}" dt="2022-09-16T17:40:46.396" v="2193" actId="20577"/>
          <ac:spMkLst>
            <pc:docMk/>
            <pc:sldMk cId="1332911768" sldId="310"/>
            <ac:spMk id="4" creationId="{86A2BAA3-A28F-A356-3002-2451DEF257AE}"/>
          </ac:spMkLst>
        </pc:spChg>
        <pc:picChg chg="add del mod">
          <ac:chgData name="khush_khatri@outlook.com" userId="1a4e4968c6f8f2a4" providerId="LiveId" clId="{D5187AD7-7FA5-44EA-B624-B9AE05E7BB11}" dt="2022-09-16T17:38:41.136" v="2079" actId="21"/>
          <ac:picMkLst>
            <pc:docMk/>
            <pc:sldMk cId="1332911768" sldId="310"/>
            <ac:picMk id="2" creationId="{C73EF397-4FED-A2C9-8B20-8CD70F850DDB}"/>
          </ac:picMkLst>
        </pc:picChg>
        <pc:picChg chg="add mod">
          <ac:chgData name="khush_khatri@outlook.com" userId="1a4e4968c6f8f2a4" providerId="LiveId" clId="{D5187AD7-7FA5-44EA-B624-B9AE05E7BB11}" dt="2022-09-16T17:40:28.157" v="2184" actId="14100"/>
          <ac:picMkLst>
            <pc:docMk/>
            <pc:sldMk cId="1332911768" sldId="310"/>
            <ac:picMk id="6" creationId="{0DBDBAAB-D1B3-9FD4-3787-041BD3973FDC}"/>
          </ac:picMkLst>
        </pc:picChg>
      </pc:sldChg>
      <pc:sldChg chg="addSp delSp modSp new mod">
        <pc:chgData name="khush_khatri@outlook.com" userId="1a4e4968c6f8f2a4" providerId="LiveId" clId="{D5187AD7-7FA5-44EA-B624-B9AE05E7BB11}" dt="2022-09-16T17:43:27.932" v="2250" actId="1076"/>
        <pc:sldMkLst>
          <pc:docMk/>
          <pc:sldMk cId="1175004592" sldId="311"/>
        </pc:sldMkLst>
        <pc:spChg chg="mod">
          <ac:chgData name="khush_khatri@outlook.com" userId="1a4e4968c6f8f2a4" providerId="LiveId" clId="{D5187AD7-7FA5-44EA-B624-B9AE05E7BB11}" dt="2022-09-16T17:41:21.104" v="2234" actId="14100"/>
          <ac:spMkLst>
            <pc:docMk/>
            <pc:sldMk cId="1175004592" sldId="311"/>
            <ac:spMk id="2" creationId="{8E9EE99D-CC3C-0EA4-D180-0CABB7FD2737}"/>
          </ac:spMkLst>
        </pc:spChg>
        <pc:spChg chg="del mod">
          <ac:chgData name="khush_khatri@outlook.com" userId="1a4e4968c6f8f2a4" providerId="LiveId" clId="{D5187AD7-7FA5-44EA-B624-B9AE05E7BB11}" dt="2022-09-16T17:42:05.494" v="2236"/>
          <ac:spMkLst>
            <pc:docMk/>
            <pc:sldMk cId="1175004592" sldId="311"/>
            <ac:spMk id="3" creationId="{A68EF52C-409F-16A4-7F0C-07EF85558990}"/>
          </ac:spMkLst>
        </pc:spChg>
        <pc:picChg chg="add mod">
          <ac:chgData name="khush_khatri@outlook.com" userId="1a4e4968c6f8f2a4" providerId="LiveId" clId="{D5187AD7-7FA5-44EA-B624-B9AE05E7BB11}" dt="2022-09-16T17:43:21.222" v="2249" actId="1076"/>
          <ac:picMkLst>
            <pc:docMk/>
            <pc:sldMk cId="1175004592" sldId="311"/>
            <ac:picMk id="4" creationId="{E3E958D2-75E6-DCA0-FC10-34698710CE9B}"/>
          </ac:picMkLst>
        </pc:picChg>
        <pc:picChg chg="add mod">
          <ac:chgData name="khush_khatri@outlook.com" userId="1a4e4968c6f8f2a4" providerId="LiveId" clId="{D5187AD7-7FA5-44EA-B624-B9AE05E7BB11}" dt="2022-09-16T17:43:27.932" v="2250" actId="1076"/>
          <ac:picMkLst>
            <pc:docMk/>
            <pc:sldMk cId="1175004592" sldId="311"/>
            <ac:picMk id="5" creationId="{8802C8B0-44F6-4DA1-3017-29A3562954AE}"/>
          </ac:picMkLst>
        </pc:picChg>
      </pc:sldChg>
      <pc:sldChg chg="delSp modSp new mod">
        <pc:chgData name="khush_khatri@outlook.com" userId="1a4e4968c6f8f2a4" providerId="LiveId" clId="{D5187AD7-7FA5-44EA-B624-B9AE05E7BB11}" dt="2022-09-16T17:47:07.411" v="2279" actId="14100"/>
        <pc:sldMkLst>
          <pc:docMk/>
          <pc:sldMk cId="763056997" sldId="312"/>
        </pc:sldMkLst>
        <pc:spChg chg="del">
          <ac:chgData name="khush_khatri@outlook.com" userId="1a4e4968c6f8f2a4" providerId="LiveId" clId="{D5187AD7-7FA5-44EA-B624-B9AE05E7BB11}" dt="2022-09-16T17:45:44.754" v="2252" actId="478"/>
          <ac:spMkLst>
            <pc:docMk/>
            <pc:sldMk cId="763056997" sldId="312"/>
            <ac:spMk id="2" creationId="{4681B73C-22BA-3D71-01DD-8AB83DB68B0A}"/>
          </ac:spMkLst>
        </pc:spChg>
        <pc:spChg chg="mod">
          <ac:chgData name="khush_khatri@outlook.com" userId="1a4e4968c6f8f2a4" providerId="LiveId" clId="{D5187AD7-7FA5-44EA-B624-B9AE05E7BB11}" dt="2022-09-16T17:47:07.411" v="2279" actId="14100"/>
          <ac:spMkLst>
            <pc:docMk/>
            <pc:sldMk cId="763056997" sldId="312"/>
            <ac:spMk id="3" creationId="{7E92FAED-E557-86A9-3D75-CAD1B9B8096C}"/>
          </ac:spMkLst>
        </pc:spChg>
      </pc:sldChg>
      <pc:sldChg chg="addSp modSp new mod">
        <pc:chgData name="khush_khatri@outlook.com" userId="1a4e4968c6f8f2a4" providerId="LiveId" clId="{D5187AD7-7FA5-44EA-B624-B9AE05E7BB11}" dt="2022-09-16T17:56:49.171" v="2369" actId="207"/>
        <pc:sldMkLst>
          <pc:docMk/>
          <pc:sldMk cId="4257965878" sldId="313"/>
        </pc:sldMkLst>
        <pc:spChg chg="mod">
          <ac:chgData name="khush_khatri@outlook.com" userId="1a4e4968c6f8f2a4" providerId="LiveId" clId="{D5187AD7-7FA5-44EA-B624-B9AE05E7BB11}" dt="2022-09-16T17:48:13.019" v="2306" actId="14100"/>
          <ac:spMkLst>
            <pc:docMk/>
            <pc:sldMk cId="4257965878" sldId="313"/>
            <ac:spMk id="2" creationId="{A8753EC3-98FA-15C4-D405-C8AC9F88F1E4}"/>
          </ac:spMkLst>
        </pc:spChg>
        <pc:spChg chg="mod">
          <ac:chgData name="khush_khatri@outlook.com" userId="1a4e4968c6f8f2a4" providerId="LiveId" clId="{D5187AD7-7FA5-44EA-B624-B9AE05E7BB11}" dt="2022-09-16T17:56:49.171" v="2369" actId="207"/>
          <ac:spMkLst>
            <pc:docMk/>
            <pc:sldMk cId="4257965878" sldId="313"/>
            <ac:spMk id="3" creationId="{D5F5125B-66EE-7E8F-CEC7-64DA398F8154}"/>
          </ac:spMkLst>
        </pc:spChg>
        <pc:picChg chg="add mod">
          <ac:chgData name="khush_khatri@outlook.com" userId="1a4e4968c6f8f2a4" providerId="LiveId" clId="{D5187AD7-7FA5-44EA-B624-B9AE05E7BB11}" dt="2022-09-16T17:48:52.038" v="2362" actId="1076"/>
          <ac:picMkLst>
            <pc:docMk/>
            <pc:sldMk cId="4257965878" sldId="313"/>
            <ac:picMk id="4" creationId="{BACE1718-F062-64F5-DA56-7C7D46037484}"/>
          </ac:picMkLst>
        </pc:picChg>
      </pc:sldChg>
      <pc:sldChg chg="addSp modSp new mod">
        <pc:chgData name="khush_khatri@outlook.com" userId="1a4e4968c6f8f2a4" providerId="LiveId" clId="{D5187AD7-7FA5-44EA-B624-B9AE05E7BB11}" dt="2022-09-16T18:01:17.675" v="2520" actId="20577"/>
        <pc:sldMkLst>
          <pc:docMk/>
          <pc:sldMk cId="939334321" sldId="314"/>
        </pc:sldMkLst>
        <pc:spChg chg="add mod">
          <ac:chgData name="khush_khatri@outlook.com" userId="1a4e4968c6f8f2a4" providerId="LiveId" clId="{D5187AD7-7FA5-44EA-B624-B9AE05E7BB11}" dt="2022-09-16T18:01:17.675" v="2520" actId="20577"/>
          <ac:spMkLst>
            <pc:docMk/>
            <pc:sldMk cId="939334321" sldId="314"/>
            <ac:spMk id="5" creationId="{856F1B30-9A2E-3034-773A-DEA24DF739A6}"/>
          </ac:spMkLst>
        </pc:spChg>
        <pc:picChg chg="add mod">
          <ac:chgData name="khush_khatri@outlook.com" userId="1a4e4968c6f8f2a4" providerId="LiveId" clId="{D5187AD7-7FA5-44EA-B624-B9AE05E7BB11}" dt="2022-09-16T17:59:02.096" v="2380" actId="1076"/>
          <ac:picMkLst>
            <pc:docMk/>
            <pc:sldMk cId="939334321" sldId="314"/>
            <ac:picMk id="2" creationId="{BC0A8A2B-A51B-FBA5-C954-FCE7F0F894A1}"/>
          </ac:picMkLst>
        </pc:picChg>
        <pc:picChg chg="add mod">
          <ac:chgData name="khush_khatri@outlook.com" userId="1a4e4968c6f8f2a4" providerId="LiveId" clId="{D5187AD7-7FA5-44EA-B624-B9AE05E7BB11}" dt="2022-09-16T17:59:09.305" v="2381" actId="1076"/>
          <ac:picMkLst>
            <pc:docMk/>
            <pc:sldMk cId="939334321" sldId="314"/>
            <ac:picMk id="3" creationId="{A9848B70-AD08-CF7E-0697-69734F5F9A7F}"/>
          </ac:picMkLst>
        </pc:picChg>
        <pc:picChg chg="add mod">
          <ac:chgData name="khush_khatri@outlook.com" userId="1a4e4968c6f8f2a4" providerId="LiveId" clId="{D5187AD7-7FA5-44EA-B624-B9AE05E7BB11}" dt="2022-09-16T17:59:15.568" v="2382" actId="1076"/>
          <ac:picMkLst>
            <pc:docMk/>
            <pc:sldMk cId="939334321" sldId="314"/>
            <ac:picMk id="4" creationId="{6A27AD70-EE96-C50B-4894-10BDCB74920A}"/>
          </ac:picMkLst>
        </pc:picChg>
      </pc:sldChg>
      <pc:sldChg chg="addSp modSp new mod modClrScheme chgLayout">
        <pc:chgData name="khush_khatri@outlook.com" userId="1a4e4968c6f8f2a4" providerId="LiveId" clId="{D5187AD7-7FA5-44EA-B624-B9AE05E7BB11}" dt="2022-09-16T18:06:00.123" v="2588" actId="1076"/>
        <pc:sldMkLst>
          <pc:docMk/>
          <pc:sldMk cId="3832398097" sldId="315"/>
        </pc:sldMkLst>
        <pc:spChg chg="add mod">
          <ac:chgData name="khush_khatri@outlook.com" userId="1a4e4968c6f8f2a4" providerId="LiveId" clId="{D5187AD7-7FA5-44EA-B624-B9AE05E7BB11}" dt="2022-09-16T18:04:13.179" v="2530" actId="14100"/>
          <ac:spMkLst>
            <pc:docMk/>
            <pc:sldMk cId="3832398097" sldId="315"/>
            <ac:spMk id="2" creationId="{3E732CA1-B36E-4896-A062-F629C11697B5}"/>
          </ac:spMkLst>
        </pc:spChg>
        <pc:spChg chg="add mod">
          <ac:chgData name="khush_khatri@outlook.com" userId="1a4e4968c6f8f2a4" providerId="LiveId" clId="{D5187AD7-7FA5-44EA-B624-B9AE05E7BB11}" dt="2022-09-16T18:05:39.113" v="2583" actId="5793"/>
          <ac:spMkLst>
            <pc:docMk/>
            <pc:sldMk cId="3832398097" sldId="315"/>
            <ac:spMk id="3" creationId="{C2E19C77-F3CD-3BDC-43D3-A784F9AE69CE}"/>
          </ac:spMkLst>
        </pc:spChg>
        <pc:picChg chg="add mod">
          <ac:chgData name="khush_khatri@outlook.com" userId="1a4e4968c6f8f2a4" providerId="LiveId" clId="{D5187AD7-7FA5-44EA-B624-B9AE05E7BB11}" dt="2022-09-16T18:05:17.107" v="2535" actId="1076"/>
          <ac:picMkLst>
            <pc:docMk/>
            <pc:sldMk cId="3832398097" sldId="315"/>
            <ac:picMk id="4" creationId="{F5642CC0-05BA-6BE2-86FC-20F8302551ED}"/>
          </ac:picMkLst>
        </pc:picChg>
        <pc:picChg chg="add mod">
          <ac:chgData name="khush_khatri@outlook.com" userId="1a4e4968c6f8f2a4" providerId="LiveId" clId="{D5187AD7-7FA5-44EA-B624-B9AE05E7BB11}" dt="2022-09-16T18:06:00.123" v="2588" actId="1076"/>
          <ac:picMkLst>
            <pc:docMk/>
            <pc:sldMk cId="3832398097" sldId="315"/>
            <ac:picMk id="5" creationId="{E7C44B6A-B168-2C53-CECD-9BA481583AA7}"/>
          </ac:picMkLst>
        </pc:picChg>
      </pc:sldChg>
      <pc:sldChg chg="addSp modSp new mod">
        <pc:chgData name="khush_khatri@outlook.com" userId="1a4e4968c6f8f2a4" providerId="LiveId" clId="{D5187AD7-7FA5-44EA-B624-B9AE05E7BB11}" dt="2022-09-16T18:10:18.107" v="2955" actId="20577"/>
        <pc:sldMkLst>
          <pc:docMk/>
          <pc:sldMk cId="2672963357" sldId="316"/>
        </pc:sldMkLst>
        <pc:spChg chg="mod">
          <ac:chgData name="khush_khatri@outlook.com" userId="1a4e4968c6f8f2a4" providerId="LiveId" clId="{D5187AD7-7FA5-44EA-B624-B9AE05E7BB11}" dt="2022-09-16T18:07:46.950" v="2604" actId="14100"/>
          <ac:spMkLst>
            <pc:docMk/>
            <pc:sldMk cId="2672963357" sldId="316"/>
            <ac:spMk id="2" creationId="{E0BAD0AA-63B6-4B59-C960-D786AEF62347}"/>
          </ac:spMkLst>
        </pc:spChg>
        <pc:spChg chg="mod">
          <ac:chgData name="khush_khatri@outlook.com" userId="1a4e4968c6f8f2a4" providerId="LiveId" clId="{D5187AD7-7FA5-44EA-B624-B9AE05E7BB11}" dt="2022-09-16T18:10:18.107" v="2955" actId="20577"/>
          <ac:spMkLst>
            <pc:docMk/>
            <pc:sldMk cId="2672963357" sldId="316"/>
            <ac:spMk id="3" creationId="{E5A2B353-E607-C625-A7CE-AADF7B0B04AF}"/>
          </ac:spMkLst>
        </pc:spChg>
        <pc:picChg chg="add mod">
          <ac:chgData name="khush_khatri@outlook.com" userId="1a4e4968c6f8f2a4" providerId="LiveId" clId="{D5187AD7-7FA5-44EA-B624-B9AE05E7BB11}" dt="2022-09-16T18:09:15.297" v="2800" actId="14100"/>
          <ac:picMkLst>
            <pc:docMk/>
            <pc:sldMk cId="2672963357" sldId="316"/>
            <ac:picMk id="4" creationId="{EA32C531-724E-B77E-1640-238DC98FA5EA}"/>
          </ac:picMkLst>
        </pc:picChg>
      </pc:sldChg>
      <pc:sldChg chg="addSp modSp new mod">
        <pc:chgData name="khush_khatri@outlook.com" userId="1a4e4968c6f8f2a4" providerId="LiveId" clId="{D5187AD7-7FA5-44EA-B624-B9AE05E7BB11}" dt="2022-09-16T18:22:00.732" v="2984" actId="1076"/>
        <pc:sldMkLst>
          <pc:docMk/>
          <pc:sldMk cId="3844521139" sldId="317"/>
        </pc:sldMkLst>
        <pc:spChg chg="mod">
          <ac:chgData name="khush_khatri@outlook.com" userId="1a4e4968c6f8f2a4" providerId="LiveId" clId="{D5187AD7-7FA5-44EA-B624-B9AE05E7BB11}" dt="2022-09-16T18:10:37.768" v="2974" actId="14100"/>
          <ac:spMkLst>
            <pc:docMk/>
            <pc:sldMk cId="3844521139" sldId="317"/>
            <ac:spMk id="2" creationId="{64F67640-684F-D1F8-BD47-94863E58AFD7}"/>
          </ac:spMkLst>
        </pc:spChg>
        <pc:picChg chg="add mod">
          <ac:chgData name="khush_khatri@outlook.com" userId="1a4e4968c6f8f2a4" providerId="LiveId" clId="{D5187AD7-7FA5-44EA-B624-B9AE05E7BB11}" dt="2022-09-16T18:21:54.008" v="2982" actId="1076"/>
          <ac:picMkLst>
            <pc:docMk/>
            <pc:sldMk cId="3844521139" sldId="317"/>
            <ac:picMk id="3" creationId="{464715B3-826E-1A58-DF9A-775199A226B9}"/>
          </ac:picMkLst>
        </pc:picChg>
        <pc:picChg chg="add mod">
          <ac:chgData name="khush_khatri@outlook.com" userId="1a4e4968c6f8f2a4" providerId="LiveId" clId="{D5187AD7-7FA5-44EA-B624-B9AE05E7BB11}" dt="2022-09-16T18:22:00.732" v="2984" actId="1076"/>
          <ac:picMkLst>
            <pc:docMk/>
            <pc:sldMk cId="3844521139" sldId="317"/>
            <ac:picMk id="4" creationId="{4699AF53-2EE2-43C4-20B4-EBCE5607768D}"/>
          </ac:picMkLst>
        </pc:picChg>
        <pc:picChg chg="add mod">
          <ac:chgData name="khush_khatri@outlook.com" userId="1a4e4968c6f8f2a4" providerId="LiveId" clId="{D5187AD7-7FA5-44EA-B624-B9AE05E7BB11}" dt="2022-09-16T18:21:58.138" v="2983" actId="1076"/>
          <ac:picMkLst>
            <pc:docMk/>
            <pc:sldMk cId="3844521139" sldId="317"/>
            <ac:picMk id="5" creationId="{C0EF07F8-A032-F6CB-769B-C90370DA0924}"/>
          </ac:picMkLst>
        </pc:picChg>
      </pc:sldChg>
      <pc:sldChg chg="modSp new mod">
        <pc:chgData name="khush_khatri@outlook.com" userId="1a4e4968c6f8f2a4" providerId="LiveId" clId="{D5187AD7-7FA5-44EA-B624-B9AE05E7BB11}" dt="2022-09-16T18:23:15.418" v="3002" actId="207"/>
        <pc:sldMkLst>
          <pc:docMk/>
          <pc:sldMk cId="2165010017" sldId="318"/>
        </pc:sldMkLst>
        <pc:spChg chg="mod">
          <ac:chgData name="khush_khatri@outlook.com" userId="1a4e4968c6f8f2a4" providerId="LiveId" clId="{D5187AD7-7FA5-44EA-B624-B9AE05E7BB11}" dt="2022-09-16T18:22:21.345" v="2998" actId="14100"/>
          <ac:spMkLst>
            <pc:docMk/>
            <pc:sldMk cId="2165010017" sldId="318"/>
            <ac:spMk id="2" creationId="{327981FF-A9B5-60A9-70EC-6FD2692FA6CD}"/>
          </ac:spMkLst>
        </pc:spChg>
        <pc:spChg chg="mod">
          <ac:chgData name="khush_khatri@outlook.com" userId="1a4e4968c6f8f2a4" providerId="LiveId" clId="{D5187AD7-7FA5-44EA-B624-B9AE05E7BB11}" dt="2022-09-16T18:23:15.418" v="3002" actId="207"/>
          <ac:spMkLst>
            <pc:docMk/>
            <pc:sldMk cId="2165010017" sldId="318"/>
            <ac:spMk id="3" creationId="{335D223C-AF65-0CC2-DF3C-206DAF6064E8}"/>
          </ac:spMkLst>
        </pc:spChg>
      </pc:sldChg>
      <pc:sldChg chg="addSp delSp modSp new mod">
        <pc:chgData name="khush_khatri@outlook.com" userId="1a4e4968c6f8f2a4" providerId="LiveId" clId="{D5187AD7-7FA5-44EA-B624-B9AE05E7BB11}" dt="2022-09-16T18:28:38.645" v="3051" actId="1076"/>
        <pc:sldMkLst>
          <pc:docMk/>
          <pc:sldMk cId="2867986783" sldId="319"/>
        </pc:sldMkLst>
        <pc:spChg chg="mod">
          <ac:chgData name="khush_khatri@outlook.com" userId="1a4e4968c6f8f2a4" providerId="LiveId" clId="{D5187AD7-7FA5-44EA-B624-B9AE05E7BB11}" dt="2022-09-16T18:23:38.039" v="3028" actId="14100"/>
          <ac:spMkLst>
            <pc:docMk/>
            <pc:sldMk cId="2867986783" sldId="319"/>
            <ac:spMk id="2" creationId="{732C9516-ECF8-0798-54E0-2002D41D699C}"/>
          </ac:spMkLst>
        </pc:spChg>
        <pc:spChg chg="del mod">
          <ac:chgData name="khush_khatri@outlook.com" userId="1a4e4968c6f8f2a4" providerId="LiveId" clId="{D5187AD7-7FA5-44EA-B624-B9AE05E7BB11}" dt="2022-09-16T18:24:40.816" v="3030"/>
          <ac:spMkLst>
            <pc:docMk/>
            <pc:sldMk cId="2867986783" sldId="319"/>
            <ac:spMk id="3" creationId="{1BAF6AB3-6978-C364-E5CF-DB7B1AF58482}"/>
          </ac:spMkLst>
        </pc:spChg>
        <pc:picChg chg="add mod">
          <ac:chgData name="khush_khatri@outlook.com" userId="1a4e4968c6f8f2a4" providerId="LiveId" clId="{D5187AD7-7FA5-44EA-B624-B9AE05E7BB11}" dt="2022-09-16T18:25:29.554" v="3040" actId="1076"/>
          <ac:picMkLst>
            <pc:docMk/>
            <pc:sldMk cId="2867986783" sldId="319"/>
            <ac:picMk id="4" creationId="{456CAC85-89DF-6BC5-876A-F96047659136}"/>
          </ac:picMkLst>
        </pc:picChg>
        <pc:picChg chg="add mod">
          <ac:chgData name="khush_khatri@outlook.com" userId="1a4e4968c6f8f2a4" providerId="LiveId" clId="{D5187AD7-7FA5-44EA-B624-B9AE05E7BB11}" dt="2022-09-16T18:28:08.318" v="3044" actId="1076"/>
          <ac:picMkLst>
            <pc:docMk/>
            <pc:sldMk cId="2867986783" sldId="319"/>
            <ac:picMk id="5" creationId="{54341C1E-E045-B2E7-3F51-D86473F921CB}"/>
          </ac:picMkLst>
        </pc:picChg>
        <pc:picChg chg="add mod">
          <ac:chgData name="khush_khatri@outlook.com" userId="1a4e4968c6f8f2a4" providerId="LiveId" clId="{D5187AD7-7FA5-44EA-B624-B9AE05E7BB11}" dt="2022-09-16T18:28:11.011" v="3045" actId="1076"/>
          <ac:picMkLst>
            <pc:docMk/>
            <pc:sldMk cId="2867986783" sldId="319"/>
            <ac:picMk id="6" creationId="{6E0D5697-CC10-B286-7081-E747BCB8C99D}"/>
          </ac:picMkLst>
        </pc:picChg>
        <pc:picChg chg="add mod">
          <ac:chgData name="khush_khatri@outlook.com" userId="1a4e4968c6f8f2a4" providerId="LiveId" clId="{D5187AD7-7FA5-44EA-B624-B9AE05E7BB11}" dt="2022-09-16T18:28:38.645" v="3051" actId="1076"/>
          <ac:picMkLst>
            <pc:docMk/>
            <pc:sldMk cId="2867986783" sldId="319"/>
            <ac:picMk id="7" creationId="{762192D1-8626-B44D-F2F7-A47A8418F0FE}"/>
          </ac:picMkLst>
        </pc:picChg>
      </pc:sldChg>
      <pc:sldChg chg="addSp delSp modSp new mod">
        <pc:chgData name="khush_khatri@outlook.com" userId="1a4e4968c6f8f2a4" providerId="LiveId" clId="{D5187AD7-7FA5-44EA-B624-B9AE05E7BB11}" dt="2022-09-16T18:32:28.083" v="3143" actId="1076"/>
        <pc:sldMkLst>
          <pc:docMk/>
          <pc:sldMk cId="3291602017" sldId="320"/>
        </pc:sldMkLst>
        <pc:spChg chg="del">
          <ac:chgData name="khush_khatri@outlook.com" userId="1a4e4968c6f8f2a4" providerId="LiveId" clId="{D5187AD7-7FA5-44EA-B624-B9AE05E7BB11}" dt="2022-09-16T18:28:59.194" v="3053" actId="478"/>
          <ac:spMkLst>
            <pc:docMk/>
            <pc:sldMk cId="3291602017" sldId="320"/>
            <ac:spMk id="2" creationId="{9DC9DE58-8CD8-8D00-B011-41879C8666D1}"/>
          </ac:spMkLst>
        </pc:spChg>
        <pc:spChg chg="mod">
          <ac:chgData name="khush_khatri@outlook.com" userId="1a4e4968c6f8f2a4" providerId="LiveId" clId="{D5187AD7-7FA5-44EA-B624-B9AE05E7BB11}" dt="2022-09-16T18:31:23.161" v="3139" actId="20577"/>
          <ac:spMkLst>
            <pc:docMk/>
            <pc:sldMk cId="3291602017" sldId="320"/>
            <ac:spMk id="3" creationId="{84425096-137D-750B-DE28-0BE10984341E}"/>
          </ac:spMkLst>
        </pc:spChg>
        <pc:spChg chg="add del">
          <ac:chgData name="khush_khatri@outlook.com" userId="1a4e4968c6f8f2a4" providerId="LiveId" clId="{D5187AD7-7FA5-44EA-B624-B9AE05E7BB11}" dt="2022-09-16T18:31:17.935" v="3132"/>
          <ac:spMkLst>
            <pc:docMk/>
            <pc:sldMk cId="3291602017" sldId="320"/>
            <ac:spMk id="7" creationId="{6C16C623-3247-FAD3-F8D4-FC736364316A}"/>
          </ac:spMkLst>
        </pc:spChg>
        <pc:spChg chg="add del">
          <ac:chgData name="khush_khatri@outlook.com" userId="1a4e4968c6f8f2a4" providerId="LiveId" clId="{D5187AD7-7FA5-44EA-B624-B9AE05E7BB11}" dt="2022-09-16T18:31:31.863" v="3141"/>
          <ac:spMkLst>
            <pc:docMk/>
            <pc:sldMk cId="3291602017" sldId="320"/>
            <ac:spMk id="8" creationId="{DE078B5A-235E-8D36-5B53-97FEE62580B2}"/>
          </ac:spMkLst>
        </pc:spChg>
        <pc:picChg chg="add mod">
          <ac:chgData name="khush_khatri@outlook.com" userId="1a4e4968c6f8f2a4" providerId="LiveId" clId="{D5187AD7-7FA5-44EA-B624-B9AE05E7BB11}" dt="2022-09-16T18:30:22.049" v="3127" actId="1076"/>
          <ac:picMkLst>
            <pc:docMk/>
            <pc:sldMk cId="3291602017" sldId="320"/>
            <ac:picMk id="4" creationId="{565DF64C-BF32-607D-CB6C-3B5F0F5A5865}"/>
          </ac:picMkLst>
        </pc:picChg>
        <pc:picChg chg="add mod">
          <ac:chgData name="khush_khatri@outlook.com" userId="1a4e4968c6f8f2a4" providerId="LiveId" clId="{D5187AD7-7FA5-44EA-B624-B9AE05E7BB11}" dt="2022-09-16T18:30:25.236" v="3128" actId="1076"/>
          <ac:picMkLst>
            <pc:docMk/>
            <pc:sldMk cId="3291602017" sldId="320"/>
            <ac:picMk id="5" creationId="{B93F7E72-E2E4-CAA8-6554-0866B3CE2E0F}"/>
          </ac:picMkLst>
        </pc:picChg>
        <pc:picChg chg="add mod">
          <ac:chgData name="khush_khatri@outlook.com" userId="1a4e4968c6f8f2a4" providerId="LiveId" clId="{D5187AD7-7FA5-44EA-B624-B9AE05E7BB11}" dt="2022-09-16T18:30:39.671" v="3130" actId="1076"/>
          <ac:picMkLst>
            <pc:docMk/>
            <pc:sldMk cId="3291602017" sldId="320"/>
            <ac:picMk id="6" creationId="{43D3C93F-7955-4C54-FB8C-FE15DD9A9C99}"/>
          </ac:picMkLst>
        </pc:picChg>
        <pc:picChg chg="add mod">
          <ac:chgData name="khush_khatri@outlook.com" userId="1a4e4968c6f8f2a4" providerId="LiveId" clId="{D5187AD7-7FA5-44EA-B624-B9AE05E7BB11}" dt="2022-09-16T18:32:28.083" v="3143" actId="1076"/>
          <ac:picMkLst>
            <pc:docMk/>
            <pc:sldMk cId="3291602017" sldId="320"/>
            <ac:picMk id="10" creationId="{53BD2E39-9B03-8CC9-E12E-CD7FB3816FE7}"/>
          </ac:picMkLst>
        </pc:picChg>
      </pc:sldChg>
      <pc:sldChg chg="delSp modSp new mod">
        <pc:chgData name="khush_khatri@outlook.com" userId="1a4e4968c6f8f2a4" providerId="LiveId" clId="{D5187AD7-7FA5-44EA-B624-B9AE05E7BB11}" dt="2022-09-16T18:34:25.326" v="3274" actId="20577"/>
        <pc:sldMkLst>
          <pc:docMk/>
          <pc:sldMk cId="3946574464" sldId="321"/>
        </pc:sldMkLst>
        <pc:spChg chg="del">
          <ac:chgData name="khush_khatri@outlook.com" userId="1a4e4968c6f8f2a4" providerId="LiveId" clId="{D5187AD7-7FA5-44EA-B624-B9AE05E7BB11}" dt="2022-09-16T18:32:38.837" v="3145" actId="478"/>
          <ac:spMkLst>
            <pc:docMk/>
            <pc:sldMk cId="3946574464" sldId="321"/>
            <ac:spMk id="2" creationId="{CB3D1F99-ECF6-A587-03F3-25271460F8B3}"/>
          </ac:spMkLst>
        </pc:spChg>
        <pc:spChg chg="mod">
          <ac:chgData name="khush_khatri@outlook.com" userId="1a4e4968c6f8f2a4" providerId="LiveId" clId="{D5187AD7-7FA5-44EA-B624-B9AE05E7BB11}" dt="2022-09-16T18:34:25.326" v="3274" actId="20577"/>
          <ac:spMkLst>
            <pc:docMk/>
            <pc:sldMk cId="3946574464" sldId="321"/>
            <ac:spMk id="3" creationId="{396E259E-201F-2064-2674-C802B158B6A4}"/>
          </ac:spMkLst>
        </pc:spChg>
      </pc:sldChg>
      <pc:sldChg chg="addSp delSp modSp new mod">
        <pc:chgData name="khush_khatri@outlook.com" userId="1a4e4968c6f8f2a4" providerId="LiveId" clId="{D5187AD7-7FA5-44EA-B624-B9AE05E7BB11}" dt="2022-09-16T18:35:40.162" v="3292" actId="1076"/>
        <pc:sldMkLst>
          <pc:docMk/>
          <pc:sldMk cId="1816131427" sldId="322"/>
        </pc:sldMkLst>
        <pc:spChg chg="mod">
          <ac:chgData name="khush_khatri@outlook.com" userId="1a4e4968c6f8f2a4" providerId="LiveId" clId="{D5187AD7-7FA5-44EA-B624-B9AE05E7BB11}" dt="2022-09-16T18:34:51.861" v="3284" actId="27636"/>
          <ac:spMkLst>
            <pc:docMk/>
            <pc:sldMk cId="1816131427" sldId="322"/>
            <ac:spMk id="2" creationId="{6D18E352-72E5-FCE3-6967-9D9D451E4CE5}"/>
          </ac:spMkLst>
        </pc:spChg>
        <pc:spChg chg="del mod">
          <ac:chgData name="khush_khatri@outlook.com" userId="1a4e4968c6f8f2a4" providerId="LiveId" clId="{D5187AD7-7FA5-44EA-B624-B9AE05E7BB11}" dt="2022-09-16T18:35:00.940" v="3286"/>
          <ac:spMkLst>
            <pc:docMk/>
            <pc:sldMk cId="1816131427" sldId="322"/>
            <ac:spMk id="3" creationId="{ACD198A4-F2D8-C8FF-B444-673F019374FA}"/>
          </ac:spMkLst>
        </pc:spChg>
        <pc:picChg chg="add mod">
          <ac:chgData name="khush_khatri@outlook.com" userId="1a4e4968c6f8f2a4" providerId="LiveId" clId="{D5187AD7-7FA5-44EA-B624-B9AE05E7BB11}" dt="2022-09-16T18:35:07.740" v="3288" actId="14100"/>
          <ac:picMkLst>
            <pc:docMk/>
            <pc:sldMk cId="1816131427" sldId="322"/>
            <ac:picMk id="4" creationId="{8D3BC9F7-30AF-EDBC-965B-FBD0208A47EC}"/>
          </ac:picMkLst>
        </pc:picChg>
        <pc:picChg chg="add mod">
          <ac:chgData name="khush_khatri@outlook.com" userId="1a4e4968c6f8f2a4" providerId="LiveId" clId="{D5187AD7-7FA5-44EA-B624-B9AE05E7BB11}" dt="2022-09-16T18:35:28.716" v="3290" actId="1076"/>
          <ac:picMkLst>
            <pc:docMk/>
            <pc:sldMk cId="1816131427" sldId="322"/>
            <ac:picMk id="5" creationId="{F99D2F17-B6A2-6B13-D483-1E36A1704F01}"/>
          </ac:picMkLst>
        </pc:picChg>
        <pc:picChg chg="add mod">
          <ac:chgData name="khush_khatri@outlook.com" userId="1a4e4968c6f8f2a4" providerId="LiveId" clId="{D5187AD7-7FA5-44EA-B624-B9AE05E7BB11}" dt="2022-09-16T18:35:40.162" v="3292" actId="1076"/>
          <ac:picMkLst>
            <pc:docMk/>
            <pc:sldMk cId="1816131427" sldId="322"/>
            <ac:picMk id="6" creationId="{1805B41D-39AE-585E-2EC5-420097AABB7B}"/>
          </ac:picMkLst>
        </pc:picChg>
      </pc:sldChg>
      <pc:sldChg chg="addSp modSp new mod">
        <pc:chgData name="khush_khatri@outlook.com" userId="1a4e4968c6f8f2a4" providerId="LiveId" clId="{D5187AD7-7FA5-44EA-B624-B9AE05E7BB11}" dt="2022-09-16T18:40:50.950" v="3423" actId="20577"/>
        <pc:sldMkLst>
          <pc:docMk/>
          <pc:sldMk cId="3608527186" sldId="323"/>
        </pc:sldMkLst>
        <pc:spChg chg="add mod">
          <ac:chgData name="khush_khatri@outlook.com" userId="1a4e4968c6f8f2a4" providerId="LiveId" clId="{D5187AD7-7FA5-44EA-B624-B9AE05E7BB11}" dt="2022-09-16T18:40:50.950" v="3423" actId="20577"/>
          <ac:spMkLst>
            <pc:docMk/>
            <pc:sldMk cId="3608527186" sldId="323"/>
            <ac:spMk id="5" creationId="{44B17C36-9B8F-C77F-FE8E-419D8A28A8A0}"/>
          </ac:spMkLst>
        </pc:spChg>
        <pc:picChg chg="add mod">
          <ac:chgData name="khush_khatri@outlook.com" userId="1a4e4968c6f8f2a4" providerId="LiveId" clId="{D5187AD7-7FA5-44EA-B624-B9AE05E7BB11}" dt="2022-09-16T18:38:50.132" v="3298" actId="1076"/>
          <ac:picMkLst>
            <pc:docMk/>
            <pc:sldMk cId="3608527186" sldId="323"/>
            <ac:picMk id="2" creationId="{37ED46A0-D702-B3F8-DDAC-CA1B987C6A62}"/>
          </ac:picMkLst>
        </pc:picChg>
        <pc:picChg chg="add mod">
          <ac:chgData name="khush_khatri@outlook.com" userId="1a4e4968c6f8f2a4" providerId="LiveId" clId="{D5187AD7-7FA5-44EA-B624-B9AE05E7BB11}" dt="2022-09-16T18:38:55.109" v="3299" actId="1076"/>
          <ac:picMkLst>
            <pc:docMk/>
            <pc:sldMk cId="3608527186" sldId="323"/>
            <ac:picMk id="4" creationId="{86B1D317-12BC-AC3E-8F41-EA9EB194C4BE}"/>
          </ac:picMkLst>
        </pc:picChg>
      </pc:sldChg>
      <pc:sldChg chg="addSp delSp modSp new mod modClrScheme chgLayout">
        <pc:chgData name="khush_khatri@outlook.com" userId="1a4e4968c6f8f2a4" providerId="LiveId" clId="{D5187AD7-7FA5-44EA-B624-B9AE05E7BB11}" dt="2022-09-16T18:45:09.591" v="3457" actId="1076"/>
        <pc:sldMkLst>
          <pc:docMk/>
          <pc:sldMk cId="2885278733" sldId="324"/>
        </pc:sldMkLst>
        <pc:spChg chg="add mod">
          <ac:chgData name="khush_khatri@outlook.com" userId="1a4e4968c6f8f2a4" providerId="LiveId" clId="{D5187AD7-7FA5-44EA-B624-B9AE05E7BB11}" dt="2022-09-16T18:44:03.653" v="3446" actId="14100"/>
          <ac:spMkLst>
            <pc:docMk/>
            <pc:sldMk cId="2885278733" sldId="324"/>
            <ac:spMk id="2" creationId="{1EE32DD8-D457-E5AA-009F-E8B8D06A244B}"/>
          </ac:spMkLst>
        </pc:spChg>
        <pc:spChg chg="add del mod">
          <ac:chgData name="khush_khatri@outlook.com" userId="1a4e4968c6f8f2a4" providerId="LiveId" clId="{D5187AD7-7FA5-44EA-B624-B9AE05E7BB11}" dt="2022-09-16T18:44:24.259" v="3448"/>
          <ac:spMkLst>
            <pc:docMk/>
            <pc:sldMk cId="2885278733" sldId="324"/>
            <ac:spMk id="3" creationId="{D6C1BB63-85C0-A00E-7407-ACB3B9636CDF}"/>
          </ac:spMkLst>
        </pc:spChg>
        <pc:picChg chg="add mod">
          <ac:chgData name="khush_khatri@outlook.com" userId="1a4e4968c6f8f2a4" providerId="LiveId" clId="{D5187AD7-7FA5-44EA-B624-B9AE05E7BB11}" dt="2022-09-16T18:44:57.893" v="3454" actId="14100"/>
          <ac:picMkLst>
            <pc:docMk/>
            <pc:sldMk cId="2885278733" sldId="324"/>
            <ac:picMk id="4" creationId="{33F87DCD-78F1-5C17-E0A9-B4704694FAE8}"/>
          </ac:picMkLst>
        </pc:picChg>
        <pc:picChg chg="add mod">
          <ac:chgData name="khush_khatri@outlook.com" userId="1a4e4968c6f8f2a4" providerId="LiveId" clId="{D5187AD7-7FA5-44EA-B624-B9AE05E7BB11}" dt="2022-09-16T18:44:38.801" v="3451" actId="1076"/>
          <ac:picMkLst>
            <pc:docMk/>
            <pc:sldMk cId="2885278733" sldId="324"/>
            <ac:picMk id="5" creationId="{12A27982-0D41-0092-EA6B-7068E8F81B9A}"/>
          </ac:picMkLst>
        </pc:picChg>
        <pc:picChg chg="add mod">
          <ac:chgData name="khush_khatri@outlook.com" userId="1a4e4968c6f8f2a4" providerId="LiveId" clId="{D5187AD7-7FA5-44EA-B624-B9AE05E7BB11}" dt="2022-09-16T18:45:09.591" v="3457" actId="1076"/>
          <ac:picMkLst>
            <pc:docMk/>
            <pc:sldMk cId="2885278733" sldId="324"/>
            <ac:picMk id="6" creationId="{F2BD76D2-FA8C-301D-F982-DB01144C722F}"/>
          </ac:picMkLst>
        </pc:picChg>
      </pc:sldChg>
      <pc:sldChg chg="addSp delSp modSp new mod">
        <pc:chgData name="khush_khatri@outlook.com" userId="1a4e4968c6f8f2a4" providerId="LiveId" clId="{D5187AD7-7FA5-44EA-B624-B9AE05E7BB11}" dt="2022-09-16T18:52:57.285" v="3517" actId="20577"/>
        <pc:sldMkLst>
          <pc:docMk/>
          <pc:sldMk cId="2064157693" sldId="325"/>
        </pc:sldMkLst>
        <pc:spChg chg="del mod">
          <ac:chgData name="khush_khatri@outlook.com" userId="1a4e4968c6f8f2a4" providerId="LiveId" clId="{D5187AD7-7FA5-44EA-B624-B9AE05E7BB11}" dt="2022-09-16T18:51:40.874" v="3459" actId="478"/>
          <ac:spMkLst>
            <pc:docMk/>
            <pc:sldMk cId="2064157693" sldId="325"/>
            <ac:spMk id="2" creationId="{7C382F76-D826-B031-8669-1C6EEFAC084D}"/>
          </ac:spMkLst>
        </pc:spChg>
        <pc:spChg chg="mod">
          <ac:chgData name="khush_khatri@outlook.com" userId="1a4e4968c6f8f2a4" providerId="LiveId" clId="{D5187AD7-7FA5-44EA-B624-B9AE05E7BB11}" dt="2022-09-16T18:52:01.187" v="3507" actId="20577"/>
          <ac:spMkLst>
            <pc:docMk/>
            <pc:sldMk cId="2064157693" sldId="325"/>
            <ac:spMk id="3" creationId="{909AD46E-DF9C-3850-8416-5C4D08A3012A}"/>
          </ac:spMkLst>
        </pc:spChg>
        <pc:spChg chg="add mod">
          <ac:chgData name="khush_khatri@outlook.com" userId="1a4e4968c6f8f2a4" providerId="LiveId" clId="{D5187AD7-7FA5-44EA-B624-B9AE05E7BB11}" dt="2022-09-16T18:52:57.285" v="3517" actId="20577"/>
          <ac:spMkLst>
            <pc:docMk/>
            <pc:sldMk cId="2064157693" sldId="325"/>
            <ac:spMk id="7" creationId="{DBDC4834-9178-5ACF-F376-C9F62394D12C}"/>
          </ac:spMkLst>
        </pc:spChg>
        <pc:picChg chg="add mod">
          <ac:chgData name="khush_khatri@outlook.com" userId="1a4e4968c6f8f2a4" providerId="LiveId" clId="{D5187AD7-7FA5-44EA-B624-B9AE05E7BB11}" dt="2022-09-16T18:52:06.739" v="3509" actId="1076"/>
          <ac:picMkLst>
            <pc:docMk/>
            <pc:sldMk cId="2064157693" sldId="325"/>
            <ac:picMk id="4" creationId="{72359AAC-B6D6-E088-F66B-CEE076305C2B}"/>
          </ac:picMkLst>
        </pc:picChg>
        <pc:picChg chg="add mod">
          <ac:chgData name="khush_khatri@outlook.com" userId="1a4e4968c6f8f2a4" providerId="LiveId" clId="{D5187AD7-7FA5-44EA-B624-B9AE05E7BB11}" dt="2022-09-16T18:52:18.430" v="3511" actId="1076"/>
          <ac:picMkLst>
            <pc:docMk/>
            <pc:sldMk cId="2064157693" sldId="325"/>
            <ac:picMk id="5" creationId="{89C459F0-BBFE-468D-4036-20D1262B5648}"/>
          </ac:picMkLst>
        </pc:picChg>
        <pc:picChg chg="add mod">
          <ac:chgData name="khush_khatri@outlook.com" userId="1a4e4968c6f8f2a4" providerId="LiveId" clId="{D5187AD7-7FA5-44EA-B624-B9AE05E7BB11}" dt="2022-09-16T18:52:32.852" v="3513" actId="1076"/>
          <ac:picMkLst>
            <pc:docMk/>
            <pc:sldMk cId="2064157693" sldId="325"/>
            <ac:picMk id="6" creationId="{5E269987-837F-46FB-158F-A0B1031176F2}"/>
          </ac:picMkLst>
        </pc:picChg>
      </pc:sldChg>
      <pc:sldChg chg="addSp delSp modSp new mod">
        <pc:chgData name="khush_khatri@outlook.com" userId="1a4e4968c6f8f2a4" providerId="LiveId" clId="{D5187AD7-7FA5-44EA-B624-B9AE05E7BB11}" dt="2022-09-16T18:54:08.543" v="3549" actId="1076"/>
        <pc:sldMkLst>
          <pc:docMk/>
          <pc:sldMk cId="129527946" sldId="326"/>
        </pc:sldMkLst>
        <pc:spChg chg="mod">
          <ac:chgData name="khush_khatri@outlook.com" userId="1a4e4968c6f8f2a4" providerId="LiveId" clId="{D5187AD7-7FA5-44EA-B624-B9AE05E7BB11}" dt="2022-09-16T18:53:16.482" v="3541" actId="14100"/>
          <ac:spMkLst>
            <pc:docMk/>
            <pc:sldMk cId="129527946" sldId="326"/>
            <ac:spMk id="2" creationId="{73D2FDF4-E3C2-EB4B-E5CD-14BC03DA2811}"/>
          </ac:spMkLst>
        </pc:spChg>
        <pc:spChg chg="del mod">
          <ac:chgData name="khush_khatri@outlook.com" userId="1a4e4968c6f8f2a4" providerId="LiveId" clId="{D5187AD7-7FA5-44EA-B624-B9AE05E7BB11}" dt="2022-09-16T18:53:35.527" v="3544"/>
          <ac:spMkLst>
            <pc:docMk/>
            <pc:sldMk cId="129527946" sldId="326"/>
            <ac:spMk id="3" creationId="{775158DA-FE40-8FA8-0FE0-9D703BD0CB75}"/>
          </ac:spMkLst>
        </pc:spChg>
        <pc:picChg chg="add mod">
          <ac:chgData name="khush_khatri@outlook.com" userId="1a4e4968c6f8f2a4" providerId="LiveId" clId="{D5187AD7-7FA5-44EA-B624-B9AE05E7BB11}" dt="2022-09-16T18:53:37.848" v="3545" actId="1076"/>
          <ac:picMkLst>
            <pc:docMk/>
            <pc:sldMk cId="129527946" sldId="326"/>
            <ac:picMk id="4" creationId="{B9D59824-0920-A925-A40B-390FFB557921}"/>
          </ac:picMkLst>
        </pc:picChg>
        <pc:picChg chg="add mod">
          <ac:chgData name="khush_khatri@outlook.com" userId="1a4e4968c6f8f2a4" providerId="LiveId" clId="{D5187AD7-7FA5-44EA-B624-B9AE05E7BB11}" dt="2022-09-16T18:53:53.865" v="3547" actId="1076"/>
          <ac:picMkLst>
            <pc:docMk/>
            <pc:sldMk cId="129527946" sldId="326"/>
            <ac:picMk id="5" creationId="{8F86B762-61EC-B37E-5743-1FF88DC1A238}"/>
          </ac:picMkLst>
        </pc:picChg>
        <pc:picChg chg="add mod">
          <ac:chgData name="khush_khatri@outlook.com" userId="1a4e4968c6f8f2a4" providerId="LiveId" clId="{D5187AD7-7FA5-44EA-B624-B9AE05E7BB11}" dt="2022-09-16T18:54:08.543" v="3549" actId="1076"/>
          <ac:picMkLst>
            <pc:docMk/>
            <pc:sldMk cId="129527946" sldId="326"/>
            <ac:picMk id="6" creationId="{FD9E7679-475B-1730-EFB1-F3C3A7CC4064}"/>
          </ac:picMkLst>
        </pc:picChg>
      </pc:sldChg>
      <pc:sldChg chg="addSp delSp modSp new mod">
        <pc:chgData name="khush_khatri@outlook.com" userId="1a4e4968c6f8f2a4" providerId="LiveId" clId="{D5187AD7-7FA5-44EA-B624-B9AE05E7BB11}" dt="2022-09-16T18:55:36.289" v="3604" actId="1076"/>
        <pc:sldMkLst>
          <pc:docMk/>
          <pc:sldMk cId="3717813233" sldId="327"/>
        </pc:sldMkLst>
        <pc:spChg chg="del">
          <ac:chgData name="khush_khatri@outlook.com" userId="1a4e4968c6f8f2a4" providerId="LiveId" clId="{D5187AD7-7FA5-44EA-B624-B9AE05E7BB11}" dt="2022-09-16T18:54:16.104" v="3551" actId="478"/>
          <ac:spMkLst>
            <pc:docMk/>
            <pc:sldMk cId="3717813233" sldId="327"/>
            <ac:spMk id="2" creationId="{A8F9CB8B-73F8-CB28-C532-F65FF12DC7B1}"/>
          </ac:spMkLst>
        </pc:spChg>
        <pc:spChg chg="mod">
          <ac:chgData name="khush_khatri@outlook.com" userId="1a4e4968c6f8f2a4" providerId="LiveId" clId="{D5187AD7-7FA5-44EA-B624-B9AE05E7BB11}" dt="2022-09-16T18:54:37.056" v="3598" actId="20577"/>
          <ac:spMkLst>
            <pc:docMk/>
            <pc:sldMk cId="3717813233" sldId="327"/>
            <ac:spMk id="3" creationId="{4A16722C-83FF-6105-70B4-89D8AB25BEF0}"/>
          </ac:spMkLst>
        </pc:spChg>
        <pc:picChg chg="add mod">
          <ac:chgData name="khush_khatri@outlook.com" userId="1a4e4968c6f8f2a4" providerId="LiveId" clId="{D5187AD7-7FA5-44EA-B624-B9AE05E7BB11}" dt="2022-09-16T18:54:48.014" v="3600" actId="1076"/>
          <ac:picMkLst>
            <pc:docMk/>
            <pc:sldMk cId="3717813233" sldId="327"/>
            <ac:picMk id="4" creationId="{F1C59C40-3F5B-5F27-E414-E506452AB581}"/>
          </ac:picMkLst>
        </pc:picChg>
        <pc:picChg chg="add mod">
          <ac:chgData name="khush_khatri@outlook.com" userId="1a4e4968c6f8f2a4" providerId="LiveId" clId="{D5187AD7-7FA5-44EA-B624-B9AE05E7BB11}" dt="2022-09-16T18:55:04.836" v="3602" actId="1076"/>
          <ac:picMkLst>
            <pc:docMk/>
            <pc:sldMk cId="3717813233" sldId="327"/>
            <ac:picMk id="5" creationId="{E4DEFF71-9E21-5096-5F3C-7A68CE430A2E}"/>
          </ac:picMkLst>
        </pc:picChg>
        <pc:picChg chg="add mod">
          <ac:chgData name="khush_khatri@outlook.com" userId="1a4e4968c6f8f2a4" providerId="LiveId" clId="{D5187AD7-7FA5-44EA-B624-B9AE05E7BB11}" dt="2022-09-16T18:55:36.289" v="3604" actId="1076"/>
          <ac:picMkLst>
            <pc:docMk/>
            <pc:sldMk cId="3717813233" sldId="327"/>
            <ac:picMk id="6" creationId="{ED5BDCDB-578B-DE82-A648-8F894CCD3F77}"/>
          </ac:picMkLst>
        </pc:picChg>
      </pc:sldChg>
      <pc:sldChg chg="addSp delSp modSp new mod">
        <pc:chgData name="khush_khatri@outlook.com" userId="1a4e4968c6f8f2a4" providerId="LiveId" clId="{D5187AD7-7FA5-44EA-B624-B9AE05E7BB11}" dt="2022-09-16T18:57:37.543" v="3683" actId="207"/>
        <pc:sldMkLst>
          <pc:docMk/>
          <pc:sldMk cId="1113218057" sldId="328"/>
        </pc:sldMkLst>
        <pc:spChg chg="del">
          <ac:chgData name="khush_khatri@outlook.com" userId="1a4e4968c6f8f2a4" providerId="LiveId" clId="{D5187AD7-7FA5-44EA-B624-B9AE05E7BB11}" dt="2022-09-16T18:55:53.976" v="3606" actId="478"/>
          <ac:spMkLst>
            <pc:docMk/>
            <pc:sldMk cId="1113218057" sldId="328"/>
            <ac:spMk id="2" creationId="{524797BB-EA8F-5B06-FB0D-21E9C12BB10A}"/>
          </ac:spMkLst>
        </pc:spChg>
        <pc:spChg chg="mod">
          <ac:chgData name="khush_khatri@outlook.com" userId="1a4e4968c6f8f2a4" providerId="LiveId" clId="{D5187AD7-7FA5-44EA-B624-B9AE05E7BB11}" dt="2022-09-16T18:57:37.543" v="3683" actId="207"/>
          <ac:spMkLst>
            <pc:docMk/>
            <pc:sldMk cId="1113218057" sldId="328"/>
            <ac:spMk id="3" creationId="{4EDEB2BB-5E17-BBE2-E8F9-5065B4D3DF35}"/>
          </ac:spMkLst>
        </pc:spChg>
        <pc:picChg chg="add mod">
          <ac:chgData name="khush_khatri@outlook.com" userId="1a4e4968c6f8f2a4" providerId="LiveId" clId="{D5187AD7-7FA5-44EA-B624-B9AE05E7BB11}" dt="2022-09-16T18:56:26.949" v="3671" actId="1076"/>
          <ac:picMkLst>
            <pc:docMk/>
            <pc:sldMk cId="1113218057" sldId="328"/>
            <ac:picMk id="4" creationId="{5D6D0C30-9EFF-F23A-C362-F9E01C422316}"/>
          </ac:picMkLst>
        </pc:picChg>
        <pc:picChg chg="add mod">
          <ac:chgData name="khush_khatri@outlook.com" userId="1a4e4968c6f8f2a4" providerId="LiveId" clId="{D5187AD7-7FA5-44EA-B624-B9AE05E7BB11}" dt="2022-09-16T18:56:42.454" v="3673" actId="1076"/>
          <ac:picMkLst>
            <pc:docMk/>
            <pc:sldMk cId="1113218057" sldId="328"/>
            <ac:picMk id="5" creationId="{AE932A43-2972-F175-2664-B9D33E9FA423}"/>
          </ac:picMkLst>
        </pc:picChg>
      </pc:sldChg>
      <pc:sldChg chg="addSp delSp modSp new mod">
        <pc:chgData name="khush_khatri@outlook.com" userId="1a4e4968c6f8f2a4" providerId="LiveId" clId="{D5187AD7-7FA5-44EA-B624-B9AE05E7BB11}" dt="2022-09-16T18:59:08.698" v="3713" actId="1076"/>
        <pc:sldMkLst>
          <pc:docMk/>
          <pc:sldMk cId="340917452" sldId="329"/>
        </pc:sldMkLst>
        <pc:spChg chg="mod">
          <ac:chgData name="khush_khatri@outlook.com" userId="1a4e4968c6f8f2a4" providerId="LiveId" clId="{D5187AD7-7FA5-44EA-B624-B9AE05E7BB11}" dt="2022-09-16T18:58:17.121" v="3705" actId="27636"/>
          <ac:spMkLst>
            <pc:docMk/>
            <pc:sldMk cId="340917452" sldId="329"/>
            <ac:spMk id="2" creationId="{6082519C-F9E9-46F8-DBD0-C14860E49A07}"/>
          </ac:spMkLst>
        </pc:spChg>
        <pc:spChg chg="del mod">
          <ac:chgData name="khush_khatri@outlook.com" userId="1a4e4968c6f8f2a4" providerId="LiveId" clId="{D5187AD7-7FA5-44EA-B624-B9AE05E7BB11}" dt="2022-09-16T18:58:39.728" v="3708"/>
          <ac:spMkLst>
            <pc:docMk/>
            <pc:sldMk cId="340917452" sldId="329"/>
            <ac:spMk id="3" creationId="{E04BD3F3-45CF-2E13-0BFA-B6A67B137AF7}"/>
          </ac:spMkLst>
        </pc:spChg>
        <pc:picChg chg="add mod">
          <ac:chgData name="khush_khatri@outlook.com" userId="1a4e4968c6f8f2a4" providerId="LiveId" clId="{D5187AD7-7FA5-44EA-B624-B9AE05E7BB11}" dt="2022-09-16T18:58:42.661" v="3709" actId="1076"/>
          <ac:picMkLst>
            <pc:docMk/>
            <pc:sldMk cId="340917452" sldId="329"/>
            <ac:picMk id="4" creationId="{92F0F914-A0D0-77D4-A9D0-A3060A5AA81A}"/>
          </ac:picMkLst>
        </pc:picChg>
        <pc:picChg chg="add mod">
          <ac:chgData name="khush_khatri@outlook.com" userId="1a4e4968c6f8f2a4" providerId="LiveId" clId="{D5187AD7-7FA5-44EA-B624-B9AE05E7BB11}" dt="2022-09-16T18:58:56.545" v="3711" actId="1076"/>
          <ac:picMkLst>
            <pc:docMk/>
            <pc:sldMk cId="340917452" sldId="329"/>
            <ac:picMk id="5" creationId="{B9EB7D44-157B-9C49-BC64-DABED7147FE1}"/>
          </ac:picMkLst>
        </pc:picChg>
        <pc:picChg chg="add mod">
          <ac:chgData name="khush_khatri@outlook.com" userId="1a4e4968c6f8f2a4" providerId="LiveId" clId="{D5187AD7-7FA5-44EA-B624-B9AE05E7BB11}" dt="2022-09-16T18:59:08.698" v="3713" actId="1076"/>
          <ac:picMkLst>
            <pc:docMk/>
            <pc:sldMk cId="340917452" sldId="329"/>
            <ac:picMk id="6" creationId="{D112E154-0829-9D1A-0B91-177A0AF3F3EA}"/>
          </ac:picMkLst>
        </pc:picChg>
      </pc:sldChg>
      <pc:sldChg chg="addSp delSp modSp new mod">
        <pc:chgData name="khush_khatri@outlook.com" userId="1a4e4968c6f8f2a4" providerId="LiveId" clId="{D5187AD7-7FA5-44EA-B624-B9AE05E7BB11}" dt="2022-09-16T19:00:39.316" v="3778" actId="20577"/>
        <pc:sldMkLst>
          <pc:docMk/>
          <pc:sldMk cId="968952831" sldId="330"/>
        </pc:sldMkLst>
        <pc:spChg chg="del">
          <ac:chgData name="khush_khatri@outlook.com" userId="1a4e4968c6f8f2a4" providerId="LiveId" clId="{D5187AD7-7FA5-44EA-B624-B9AE05E7BB11}" dt="2022-09-16T18:59:16.709" v="3715" actId="478"/>
          <ac:spMkLst>
            <pc:docMk/>
            <pc:sldMk cId="968952831" sldId="330"/>
            <ac:spMk id="2" creationId="{5A9E5692-0EFD-D2F0-0883-179EDF97E402}"/>
          </ac:spMkLst>
        </pc:spChg>
        <pc:spChg chg="mod">
          <ac:chgData name="khush_khatri@outlook.com" userId="1a4e4968c6f8f2a4" providerId="LiveId" clId="{D5187AD7-7FA5-44EA-B624-B9AE05E7BB11}" dt="2022-09-16T19:00:39.316" v="3778" actId="20577"/>
          <ac:spMkLst>
            <pc:docMk/>
            <pc:sldMk cId="968952831" sldId="330"/>
            <ac:spMk id="3" creationId="{F30D84E5-7E71-A185-52FD-3EF5FC69327C}"/>
          </ac:spMkLst>
        </pc:spChg>
        <pc:picChg chg="add mod">
          <ac:chgData name="khush_khatri@outlook.com" userId="1a4e4968c6f8f2a4" providerId="LiveId" clId="{D5187AD7-7FA5-44EA-B624-B9AE05E7BB11}" dt="2022-09-16T18:59:47.728" v="3761" actId="1076"/>
          <ac:picMkLst>
            <pc:docMk/>
            <pc:sldMk cId="968952831" sldId="330"/>
            <ac:picMk id="4" creationId="{F5B955CF-4DAB-CBDA-DA10-1C844E6C4131}"/>
          </ac:picMkLst>
        </pc:picChg>
        <pc:picChg chg="add mod">
          <ac:chgData name="khush_khatri@outlook.com" userId="1a4e4968c6f8f2a4" providerId="LiveId" clId="{D5187AD7-7FA5-44EA-B624-B9AE05E7BB11}" dt="2022-09-16T19:00:02.515" v="3763" actId="1076"/>
          <ac:picMkLst>
            <pc:docMk/>
            <pc:sldMk cId="968952831" sldId="330"/>
            <ac:picMk id="5" creationId="{CA147B21-22EB-1DD9-FAAA-02A31719672E}"/>
          </ac:picMkLst>
        </pc:picChg>
        <pc:picChg chg="add mod">
          <ac:chgData name="khush_khatri@outlook.com" userId="1a4e4968c6f8f2a4" providerId="LiveId" clId="{D5187AD7-7FA5-44EA-B624-B9AE05E7BB11}" dt="2022-09-16T19:00:15.506" v="3765" actId="1076"/>
          <ac:picMkLst>
            <pc:docMk/>
            <pc:sldMk cId="968952831" sldId="330"/>
            <ac:picMk id="6" creationId="{C73A78DC-AF26-F075-13E8-5EA2C9B136FB}"/>
          </ac:picMkLst>
        </pc:picChg>
      </pc:sldChg>
      <pc:sldChg chg="addSp delSp modSp new mod">
        <pc:chgData name="khush_khatri@outlook.com" userId="1a4e4968c6f8f2a4" providerId="LiveId" clId="{D5187AD7-7FA5-44EA-B624-B9AE05E7BB11}" dt="2022-09-16T19:01:24.477" v="3812"/>
        <pc:sldMkLst>
          <pc:docMk/>
          <pc:sldMk cId="3253573829" sldId="331"/>
        </pc:sldMkLst>
        <pc:spChg chg="mod">
          <ac:chgData name="khush_khatri@outlook.com" userId="1a4e4968c6f8f2a4" providerId="LiveId" clId="{D5187AD7-7FA5-44EA-B624-B9AE05E7BB11}" dt="2022-09-16T19:01:09.614" v="3810" actId="14100"/>
          <ac:spMkLst>
            <pc:docMk/>
            <pc:sldMk cId="3253573829" sldId="331"/>
            <ac:spMk id="2" creationId="{0B23FF91-6939-2722-26EB-BA48C561DEBF}"/>
          </ac:spMkLst>
        </pc:spChg>
        <pc:spChg chg="del mod">
          <ac:chgData name="khush_khatri@outlook.com" userId="1a4e4968c6f8f2a4" providerId="LiveId" clId="{D5187AD7-7FA5-44EA-B624-B9AE05E7BB11}" dt="2022-09-16T19:01:24.477" v="3812"/>
          <ac:spMkLst>
            <pc:docMk/>
            <pc:sldMk cId="3253573829" sldId="331"/>
            <ac:spMk id="3" creationId="{3CA4C344-C950-76D9-CE86-5552F74A4E89}"/>
          </ac:spMkLst>
        </pc:spChg>
        <pc:picChg chg="add mod">
          <ac:chgData name="khush_khatri@outlook.com" userId="1a4e4968c6f8f2a4" providerId="LiveId" clId="{D5187AD7-7FA5-44EA-B624-B9AE05E7BB11}" dt="2022-09-16T19:01:24.477" v="3812"/>
          <ac:picMkLst>
            <pc:docMk/>
            <pc:sldMk cId="3253573829" sldId="331"/>
            <ac:picMk id="4" creationId="{E20C5E72-E92D-D787-75B0-E635E9A9615B}"/>
          </ac:picMkLst>
        </pc:picChg>
      </pc:sldChg>
      <pc:sldChg chg="delSp modSp new mod">
        <pc:chgData name="khush_khatri@outlook.com" userId="1a4e4968c6f8f2a4" providerId="LiveId" clId="{D5187AD7-7FA5-44EA-B624-B9AE05E7BB11}" dt="2022-09-16T19:02:32.965" v="3819" actId="20577"/>
        <pc:sldMkLst>
          <pc:docMk/>
          <pc:sldMk cId="1359619437" sldId="332"/>
        </pc:sldMkLst>
        <pc:spChg chg="del">
          <ac:chgData name="khush_khatri@outlook.com" userId="1a4e4968c6f8f2a4" providerId="LiveId" clId="{D5187AD7-7FA5-44EA-B624-B9AE05E7BB11}" dt="2022-09-16T19:01:40.574" v="3814" actId="478"/>
          <ac:spMkLst>
            <pc:docMk/>
            <pc:sldMk cId="1359619437" sldId="332"/>
            <ac:spMk id="2" creationId="{3285CD28-5EB1-A38D-2E73-9A7A17193CF4}"/>
          </ac:spMkLst>
        </pc:spChg>
        <pc:spChg chg="mod">
          <ac:chgData name="khush_khatri@outlook.com" userId="1a4e4968c6f8f2a4" providerId="LiveId" clId="{D5187AD7-7FA5-44EA-B624-B9AE05E7BB11}" dt="2022-09-16T19:02:32.965" v="3819" actId="20577"/>
          <ac:spMkLst>
            <pc:docMk/>
            <pc:sldMk cId="1359619437" sldId="332"/>
            <ac:spMk id="3" creationId="{06E6CEB2-40D0-56D4-A125-0F8E91D5AB51}"/>
          </ac:spMkLst>
        </pc:spChg>
      </pc:sldChg>
      <pc:sldChg chg="modSp new mod">
        <pc:chgData name="khush_khatri@outlook.com" userId="1a4e4968c6f8f2a4" providerId="LiveId" clId="{D5187AD7-7FA5-44EA-B624-B9AE05E7BB11}" dt="2022-09-16T19:04:10.286" v="3868" actId="20577"/>
        <pc:sldMkLst>
          <pc:docMk/>
          <pc:sldMk cId="3721441909" sldId="333"/>
        </pc:sldMkLst>
        <pc:spChg chg="mod">
          <ac:chgData name="khush_khatri@outlook.com" userId="1a4e4968c6f8f2a4" providerId="LiveId" clId="{D5187AD7-7FA5-44EA-B624-B9AE05E7BB11}" dt="2022-09-16T19:02:51.048" v="3831" actId="14100"/>
          <ac:spMkLst>
            <pc:docMk/>
            <pc:sldMk cId="3721441909" sldId="333"/>
            <ac:spMk id="2" creationId="{1BA00584-8E63-BF6C-DED4-4DD34D4D6FE5}"/>
          </ac:spMkLst>
        </pc:spChg>
        <pc:spChg chg="mod">
          <ac:chgData name="khush_khatri@outlook.com" userId="1a4e4968c6f8f2a4" providerId="LiveId" clId="{D5187AD7-7FA5-44EA-B624-B9AE05E7BB11}" dt="2022-09-16T19:04:10.286" v="3868" actId="20577"/>
          <ac:spMkLst>
            <pc:docMk/>
            <pc:sldMk cId="3721441909" sldId="333"/>
            <ac:spMk id="3" creationId="{B5547970-5560-A996-C98F-DF439E7F6BEA}"/>
          </ac:spMkLst>
        </pc:spChg>
      </pc:sldChg>
      <pc:sldChg chg="addSp delSp modSp new mod">
        <pc:chgData name="khush_khatri@outlook.com" userId="1a4e4968c6f8f2a4" providerId="LiveId" clId="{D5187AD7-7FA5-44EA-B624-B9AE05E7BB11}" dt="2022-09-16T19:06:07.212" v="3935" actId="1076"/>
        <pc:sldMkLst>
          <pc:docMk/>
          <pc:sldMk cId="3676677833" sldId="334"/>
        </pc:sldMkLst>
        <pc:spChg chg="mod">
          <ac:chgData name="khush_khatri@outlook.com" userId="1a4e4968c6f8f2a4" providerId="LiveId" clId="{D5187AD7-7FA5-44EA-B624-B9AE05E7BB11}" dt="2022-09-16T19:04:30.121" v="3890" actId="20577"/>
          <ac:spMkLst>
            <pc:docMk/>
            <pc:sldMk cId="3676677833" sldId="334"/>
            <ac:spMk id="2" creationId="{56CAD5CF-09BD-7067-9D44-0201EC6318D3}"/>
          </ac:spMkLst>
        </pc:spChg>
        <pc:spChg chg="del">
          <ac:chgData name="khush_khatri@outlook.com" userId="1a4e4968c6f8f2a4" providerId="LiveId" clId="{D5187AD7-7FA5-44EA-B624-B9AE05E7BB11}" dt="2022-09-16T19:04:45.843" v="3891"/>
          <ac:spMkLst>
            <pc:docMk/>
            <pc:sldMk cId="3676677833" sldId="334"/>
            <ac:spMk id="3" creationId="{77EDC883-E5EC-AADC-BB96-C8CD7E640163}"/>
          </ac:spMkLst>
        </pc:spChg>
        <pc:spChg chg="add mod">
          <ac:chgData name="khush_khatri@outlook.com" userId="1a4e4968c6f8f2a4" providerId="LiveId" clId="{D5187AD7-7FA5-44EA-B624-B9AE05E7BB11}" dt="2022-09-16T19:06:04.490" v="3934" actId="20577"/>
          <ac:spMkLst>
            <pc:docMk/>
            <pc:sldMk cId="3676677833" sldId="334"/>
            <ac:spMk id="6" creationId="{2E9E9777-FBFE-0BC2-54A9-180C37E79823}"/>
          </ac:spMkLst>
        </pc:spChg>
        <pc:picChg chg="add del mod">
          <ac:chgData name="khush_khatri@outlook.com" userId="1a4e4968c6f8f2a4" providerId="LiveId" clId="{D5187AD7-7FA5-44EA-B624-B9AE05E7BB11}" dt="2022-09-16T19:04:57.252" v="3894" actId="21"/>
          <ac:picMkLst>
            <pc:docMk/>
            <pc:sldMk cId="3676677833" sldId="334"/>
            <ac:picMk id="4" creationId="{2136F37C-9052-21DE-F7C4-311BF8A1DE1C}"/>
          </ac:picMkLst>
        </pc:picChg>
        <pc:picChg chg="add mod">
          <ac:chgData name="khush_khatri@outlook.com" userId="1a4e4968c6f8f2a4" providerId="LiveId" clId="{D5187AD7-7FA5-44EA-B624-B9AE05E7BB11}" dt="2022-09-16T19:06:07.212" v="3935" actId="1076"/>
          <ac:picMkLst>
            <pc:docMk/>
            <pc:sldMk cId="3676677833" sldId="334"/>
            <ac:picMk id="7" creationId="{897245F3-7409-E835-C2EE-85EAD91F1B11}"/>
          </ac:picMkLst>
        </pc:picChg>
      </pc:sldChg>
      <pc:sldChg chg="addSp delSp modSp new mod modClrScheme chgLayout">
        <pc:chgData name="khush_khatri@outlook.com" userId="1a4e4968c6f8f2a4" providerId="LiveId" clId="{D5187AD7-7FA5-44EA-B624-B9AE05E7BB11}" dt="2022-09-16T19:06:20.284" v="3946" actId="20577"/>
        <pc:sldMkLst>
          <pc:docMk/>
          <pc:sldMk cId="1239997676" sldId="335"/>
        </pc:sldMkLst>
        <pc:spChg chg="del mod ord">
          <ac:chgData name="khush_khatri@outlook.com" userId="1a4e4968c6f8f2a4" providerId="LiveId" clId="{D5187AD7-7FA5-44EA-B624-B9AE05E7BB11}" dt="2022-09-16T19:06:14.622" v="3937" actId="700"/>
          <ac:spMkLst>
            <pc:docMk/>
            <pc:sldMk cId="1239997676" sldId="335"/>
            <ac:spMk id="2" creationId="{8798FA75-5ACD-FE41-6351-7AE99F9D9AAF}"/>
          </ac:spMkLst>
        </pc:spChg>
        <pc:spChg chg="del">
          <ac:chgData name="khush_khatri@outlook.com" userId="1a4e4968c6f8f2a4" providerId="LiveId" clId="{D5187AD7-7FA5-44EA-B624-B9AE05E7BB11}" dt="2022-09-16T19:06:14.622" v="3937" actId="700"/>
          <ac:spMkLst>
            <pc:docMk/>
            <pc:sldMk cId="1239997676" sldId="335"/>
            <ac:spMk id="3" creationId="{E106647E-99F2-A1AB-5211-C1C16DD1A78C}"/>
          </ac:spMkLst>
        </pc:spChg>
        <pc:spChg chg="add mod ord">
          <ac:chgData name="khush_khatri@outlook.com" userId="1a4e4968c6f8f2a4" providerId="LiveId" clId="{D5187AD7-7FA5-44EA-B624-B9AE05E7BB11}" dt="2022-09-16T19:06:20.284" v="3946" actId="20577"/>
          <ac:spMkLst>
            <pc:docMk/>
            <pc:sldMk cId="1239997676" sldId="335"/>
            <ac:spMk id="4" creationId="{20CB18CC-E0B6-1D08-070C-9785B816AE9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Data Collection</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We scrape the data from car24.com website. We scrape all used car data from Delhi </a:t>
          </a:r>
          <a:r>
            <a:rPr lang="en-US" dirty="0" err="1"/>
            <a:t>Loaction</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Model Building</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We Perform Model Building Operation on the data collected , which is in the form of excel file.</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2" custLinFactX="135662" custLinFactNeighborX="200000" custLinFactNeighborY="23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4">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4">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2" custLinFactX="-122440" custLinFactNeighborX="-200000" custLinFactNeighborY="-1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4">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4">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6958046" y="31500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78837" y="192654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Data Collection</a:t>
          </a:r>
        </a:p>
      </dsp:txBody>
      <dsp:txXfrm>
        <a:off x="478837" y="1926546"/>
        <a:ext cx="4320000" cy="648000"/>
      </dsp:txXfrm>
    </dsp:sp>
    <dsp:sp modelId="{DD091D0A-5A25-4241-91F3-18D32B0BDD4F}">
      <dsp:nvSpPr>
        <dsp:cNvPr id="0" name=""/>
        <dsp:cNvSpPr/>
      </dsp:nvSpPr>
      <dsp:spPr>
        <a:xfrm>
          <a:off x="478837" y="2637689"/>
          <a:ext cx="4320000" cy="798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We scrape the data from car24.com website. We scrape all used car data from Delhi </a:t>
          </a:r>
          <a:r>
            <a:rPr lang="en-US" sz="1700" kern="1200" dirty="0" err="1"/>
            <a:t>Loaction</a:t>
          </a:r>
          <a:endParaRPr lang="en-US" sz="1700" kern="1200" dirty="0"/>
        </a:p>
      </dsp:txBody>
      <dsp:txXfrm>
        <a:off x="478837" y="2637689"/>
        <a:ext cx="4320000" cy="798272"/>
      </dsp:txXfrm>
    </dsp:sp>
    <dsp:sp modelId="{210823F6-AC1A-46E3-9D99-A319DF497539}">
      <dsp:nvSpPr>
        <dsp:cNvPr id="0" name=""/>
        <dsp:cNvSpPr/>
      </dsp:nvSpPr>
      <dsp:spPr>
        <a:xfrm>
          <a:off x="2083544" y="25465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5554837" y="192654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Model Building</a:t>
          </a:r>
        </a:p>
      </dsp:txBody>
      <dsp:txXfrm>
        <a:off x="5554837" y="1926546"/>
        <a:ext cx="4320000" cy="648000"/>
      </dsp:txXfrm>
    </dsp:sp>
    <dsp:sp modelId="{7CD40649-A74C-4AD8-B9D0-2573A1955C91}">
      <dsp:nvSpPr>
        <dsp:cNvPr id="0" name=""/>
        <dsp:cNvSpPr/>
      </dsp:nvSpPr>
      <dsp:spPr>
        <a:xfrm>
          <a:off x="5554837" y="2637689"/>
          <a:ext cx="4320000" cy="798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We Perform Model Building Operation on the data collected , which is in the form of excel file.</a:t>
          </a:r>
        </a:p>
      </dsp:txBody>
      <dsp:txXfrm>
        <a:off x="5554837" y="2637689"/>
        <a:ext cx="4320000" cy="7982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Used Car Price Prediction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Khushboo Khatri</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325036-7A04-FE46-B0A5-A5B7B41D3FAB}"/>
              </a:ext>
            </a:extLst>
          </p:cNvPr>
          <p:cNvSpPr>
            <a:spLocks noGrp="1"/>
          </p:cNvSpPr>
          <p:nvPr>
            <p:ph idx="1"/>
          </p:nvPr>
        </p:nvSpPr>
        <p:spPr>
          <a:xfrm>
            <a:off x="919119" y="621102"/>
            <a:ext cx="10353762" cy="5080957"/>
          </a:xfrm>
        </p:spPr>
        <p:txBody>
          <a:bodyPr>
            <a:normAutofit lnSpcReduction="10000"/>
          </a:bodyPr>
          <a:lstStyle/>
          <a:p>
            <a:r>
              <a:rPr lang="en-IN" dirty="0"/>
              <a:t>Price column: This column also has valuable numerical information but is in object form, We need to convert this column to numerical column without losing any valuable information.</a:t>
            </a:r>
          </a:p>
          <a:p>
            <a:endParaRPr lang="en-IN" dirty="0"/>
          </a:p>
          <a:p>
            <a:endParaRPr lang="en-IN" dirty="0"/>
          </a:p>
          <a:p>
            <a:endParaRPr lang="en-IN" dirty="0"/>
          </a:p>
          <a:p>
            <a:endParaRPr lang="en-IN" dirty="0"/>
          </a:p>
          <a:p>
            <a:endParaRPr lang="en-IN" dirty="0"/>
          </a:p>
          <a:p>
            <a:endParaRPr lang="en-IN" dirty="0"/>
          </a:p>
          <a:p>
            <a:r>
              <a:rPr lang="en-IN" dirty="0"/>
              <a:t>Now our Price column is successfully converted into numerical type without loosing any information.</a:t>
            </a:r>
          </a:p>
          <a:p>
            <a:pPr marL="36900" indent="0">
              <a:buNone/>
            </a:pPr>
            <a:endParaRPr lang="en-IN" dirty="0"/>
          </a:p>
          <a:p>
            <a:endParaRPr lang="en-IN" b="1" dirty="0"/>
          </a:p>
        </p:txBody>
      </p:sp>
      <p:pic>
        <p:nvPicPr>
          <p:cNvPr id="4" name="Picture 3">
            <a:extLst>
              <a:ext uri="{FF2B5EF4-FFF2-40B4-BE49-F238E27FC236}">
                <a16:creationId xmlns:a16="http://schemas.microsoft.com/office/drawing/2014/main" id="{6F5084CA-2AA8-74CC-1DEA-78A8C83F94B5}"/>
              </a:ext>
            </a:extLst>
          </p:cNvPr>
          <p:cNvPicPr>
            <a:picLocks noChangeAspect="1"/>
          </p:cNvPicPr>
          <p:nvPr/>
        </p:nvPicPr>
        <p:blipFill>
          <a:blip r:embed="rId2"/>
          <a:stretch>
            <a:fillRect/>
          </a:stretch>
        </p:blipFill>
        <p:spPr>
          <a:xfrm>
            <a:off x="3230245" y="1811547"/>
            <a:ext cx="5731510" cy="2984740"/>
          </a:xfrm>
          <a:prstGeom prst="rect">
            <a:avLst/>
          </a:prstGeom>
        </p:spPr>
      </p:pic>
    </p:spTree>
    <p:extLst>
      <p:ext uri="{BB962C8B-B14F-4D97-AF65-F5344CB8AC3E}">
        <p14:creationId xmlns:p14="http://schemas.microsoft.com/office/powerpoint/2010/main" val="5302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D527D-4251-77C8-8F24-109E1E583C2C}"/>
              </a:ext>
            </a:extLst>
          </p:cNvPr>
          <p:cNvSpPr>
            <a:spLocks noGrp="1"/>
          </p:cNvSpPr>
          <p:nvPr>
            <p:ph idx="1"/>
          </p:nvPr>
        </p:nvSpPr>
        <p:spPr>
          <a:xfrm>
            <a:off x="913795" y="707366"/>
            <a:ext cx="10353762" cy="5083833"/>
          </a:xfrm>
        </p:spPr>
        <p:txBody>
          <a:bodyPr>
            <a:normAutofit lnSpcReduction="10000"/>
          </a:bodyPr>
          <a:lstStyle/>
          <a:p>
            <a:r>
              <a:rPr lang="en-IN" dirty="0"/>
              <a:t>Let’s check for Brand Column if it has any duplicates. Also we need to check the datatype of the dataset once again.</a:t>
            </a:r>
          </a:p>
          <a:p>
            <a:endParaRPr lang="en-IN" dirty="0"/>
          </a:p>
          <a:p>
            <a:endParaRPr lang="en-IN" dirty="0"/>
          </a:p>
          <a:p>
            <a:endParaRPr lang="en-IN" dirty="0"/>
          </a:p>
          <a:p>
            <a:endParaRPr lang="en-IN" dirty="0"/>
          </a:p>
          <a:p>
            <a:endParaRPr lang="en-IN" dirty="0"/>
          </a:p>
          <a:p>
            <a:endParaRPr lang="en-IN" dirty="0"/>
          </a:p>
          <a:p>
            <a:endParaRPr lang="en-IN" dirty="0"/>
          </a:p>
          <a:p>
            <a:r>
              <a:rPr lang="en-IN" dirty="0"/>
              <a:t>Here we drop Driven </a:t>
            </a:r>
            <a:r>
              <a:rPr lang="en-IN" dirty="0" err="1"/>
              <a:t>Kilometer</a:t>
            </a:r>
            <a:r>
              <a:rPr lang="en-IN" dirty="0"/>
              <a:t> as it repeat itself. </a:t>
            </a:r>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EFA683E0-9DBE-12A3-5266-C37800D9D36F}"/>
              </a:ext>
            </a:extLst>
          </p:cNvPr>
          <p:cNvPicPr>
            <a:picLocks noChangeAspect="1"/>
          </p:cNvPicPr>
          <p:nvPr/>
        </p:nvPicPr>
        <p:blipFill>
          <a:blip r:embed="rId2"/>
          <a:stretch>
            <a:fillRect/>
          </a:stretch>
        </p:blipFill>
        <p:spPr>
          <a:xfrm>
            <a:off x="2009914" y="1645936"/>
            <a:ext cx="2647950" cy="3206691"/>
          </a:xfrm>
          <a:prstGeom prst="rect">
            <a:avLst/>
          </a:prstGeom>
        </p:spPr>
      </p:pic>
      <p:pic>
        <p:nvPicPr>
          <p:cNvPr id="5" name="Picture 4">
            <a:extLst>
              <a:ext uri="{FF2B5EF4-FFF2-40B4-BE49-F238E27FC236}">
                <a16:creationId xmlns:a16="http://schemas.microsoft.com/office/drawing/2014/main" id="{3A367C22-D1A6-6FD5-C242-2BD40864BF8D}"/>
              </a:ext>
            </a:extLst>
          </p:cNvPr>
          <p:cNvPicPr>
            <a:picLocks noChangeAspect="1"/>
          </p:cNvPicPr>
          <p:nvPr/>
        </p:nvPicPr>
        <p:blipFill>
          <a:blip r:embed="rId3"/>
          <a:stretch>
            <a:fillRect/>
          </a:stretch>
        </p:blipFill>
        <p:spPr>
          <a:xfrm>
            <a:off x="5546586" y="1639019"/>
            <a:ext cx="4635500" cy="3206691"/>
          </a:xfrm>
          <a:prstGeom prst="rect">
            <a:avLst/>
          </a:prstGeom>
        </p:spPr>
      </p:pic>
    </p:spTree>
    <p:extLst>
      <p:ext uri="{BB962C8B-B14F-4D97-AF65-F5344CB8AC3E}">
        <p14:creationId xmlns:p14="http://schemas.microsoft.com/office/powerpoint/2010/main" val="405768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EF10-ABD5-3F0E-EF6A-8296E71F0A6F}"/>
              </a:ext>
            </a:extLst>
          </p:cNvPr>
          <p:cNvSpPr>
            <a:spLocks noGrp="1"/>
          </p:cNvSpPr>
          <p:nvPr>
            <p:ph type="title"/>
          </p:nvPr>
        </p:nvSpPr>
        <p:spPr>
          <a:xfrm>
            <a:off x="913795" y="609600"/>
            <a:ext cx="10353762" cy="546340"/>
          </a:xfrm>
        </p:spPr>
        <p:txBody>
          <a:bodyPr>
            <a:normAutofit/>
          </a:bodyPr>
          <a:lstStyle/>
          <a:p>
            <a:pPr algn="l"/>
            <a:r>
              <a:rPr lang="en-IN" sz="3200" dirty="0"/>
              <a:t>Separating categorical and continuous column</a:t>
            </a:r>
          </a:p>
        </p:txBody>
      </p:sp>
      <p:pic>
        <p:nvPicPr>
          <p:cNvPr id="4" name="Content Placeholder 3">
            <a:extLst>
              <a:ext uri="{FF2B5EF4-FFF2-40B4-BE49-F238E27FC236}">
                <a16:creationId xmlns:a16="http://schemas.microsoft.com/office/drawing/2014/main" id="{AFF4D56E-B524-6924-97BF-60A42ACB8DE8}"/>
              </a:ext>
            </a:extLst>
          </p:cNvPr>
          <p:cNvPicPr>
            <a:picLocks noGrp="1" noChangeAspect="1"/>
          </p:cNvPicPr>
          <p:nvPr>
            <p:ph idx="1"/>
          </p:nvPr>
        </p:nvPicPr>
        <p:blipFill>
          <a:blip r:embed="rId2"/>
          <a:stretch>
            <a:fillRect/>
          </a:stretch>
        </p:blipFill>
        <p:spPr>
          <a:xfrm>
            <a:off x="1700021" y="1380047"/>
            <a:ext cx="7747263" cy="4695825"/>
          </a:xfrm>
          <a:prstGeom prst="rect">
            <a:avLst/>
          </a:prstGeom>
        </p:spPr>
      </p:pic>
    </p:spTree>
    <p:extLst>
      <p:ext uri="{BB962C8B-B14F-4D97-AF65-F5344CB8AC3E}">
        <p14:creationId xmlns:p14="http://schemas.microsoft.com/office/powerpoint/2010/main" val="4266762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02727-D236-CEE7-E882-5DCA6BDC47EA}"/>
              </a:ext>
            </a:extLst>
          </p:cNvPr>
          <p:cNvSpPr>
            <a:spLocks noGrp="1"/>
          </p:cNvSpPr>
          <p:nvPr>
            <p:ph idx="1"/>
          </p:nvPr>
        </p:nvSpPr>
        <p:spPr>
          <a:xfrm>
            <a:off x="913795" y="439948"/>
            <a:ext cx="10353762" cy="5351252"/>
          </a:xfrm>
        </p:spPr>
        <p:txBody>
          <a:bodyPr/>
          <a:lstStyle/>
          <a:p>
            <a:r>
              <a:rPr lang="en-IN" dirty="0"/>
              <a:t>Univariate Analysis: </a:t>
            </a:r>
          </a:p>
        </p:txBody>
      </p:sp>
      <p:pic>
        <p:nvPicPr>
          <p:cNvPr id="4" name="Picture 3">
            <a:extLst>
              <a:ext uri="{FF2B5EF4-FFF2-40B4-BE49-F238E27FC236}">
                <a16:creationId xmlns:a16="http://schemas.microsoft.com/office/drawing/2014/main" id="{90F1D082-9C51-7576-CF5D-42B64A98FA48}"/>
              </a:ext>
            </a:extLst>
          </p:cNvPr>
          <p:cNvPicPr>
            <a:picLocks noChangeAspect="1"/>
          </p:cNvPicPr>
          <p:nvPr/>
        </p:nvPicPr>
        <p:blipFill>
          <a:blip r:embed="rId2"/>
          <a:stretch>
            <a:fillRect/>
          </a:stretch>
        </p:blipFill>
        <p:spPr>
          <a:xfrm>
            <a:off x="2095614" y="1542996"/>
            <a:ext cx="5731510" cy="3145155"/>
          </a:xfrm>
          <a:prstGeom prst="rect">
            <a:avLst/>
          </a:prstGeom>
        </p:spPr>
      </p:pic>
      <p:sp>
        <p:nvSpPr>
          <p:cNvPr id="5" name="TextBox 4">
            <a:extLst>
              <a:ext uri="{FF2B5EF4-FFF2-40B4-BE49-F238E27FC236}">
                <a16:creationId xmlns:a16="http://schemas.microsoft.com/office/drawing/2014/main" id="{92997B75-FE0D-6DA7-C8FB-202453BB3EF3}"/>
              </a:ext>
            </a:extLst>
          </p:cNvPr>
          <p:cNvSpPr txBox="1"/>
          <p:nvPr/>
        </p:nvSpPr>
        <p:spPr>
          <a:xfrm>
            <a:off x="1570008" y="5434642"/>
            <a:ext cx="8764437"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Brand Maruti has the highest record for cars while Nissan has lowest.</a:t>
            </a:r>
            <a:endParaRPr lang="en-IN" dirty="0"/>
          </a:p>
        </p:txBody>
      </p:sp>
    </p:spTree>
    <p:extLst>
      <p:ext uri="{BB962C8B-B14F-4D97-AF65-F5344CB8AC3E}">
        <p14:creationId xmlns:p14="http://schemas.microsoft.com/office/powerpoint/2010/main" val="98703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6745C43-6A3F-F12D-5494-9503E857181A}"/>
              </a:ext>
            </a:extLst>
          </p:cNvPr>
          <p:cNvPicPr>
            <a:picLocks noGrp="1" noChangeAspect="1"/>
          </p:cNvPicPr>
          <p:nvPr>
            <p:ph idx="1"/>
          </p:nvPr>
        </p:nvPicPr>
        <p:blipFill>
          <a:blip r:embed="rId2"/>
          <a:stretch>
            <a:fillRect/>
          </a:stretch>
        </p:blipFill>
        <p:spPr>
          <a:xfrm>
            <a:off x="2156562" y="580384"/>
            <a:ext cx="7455283" cy="3844967"/>
          </a:xfrm>
          <a:prstGeom prst="rect">
            <a:avLst/>
          </a:prstGeom>
        </p:spPr>
      </p:pic>
      <p:sp>
        <p:nvSpPr>
          <p:cNvPr id="7" name="TextBox 6">
            <a:extLst>
              <a:ext uri="{FF2B5EF4-FFF2-40B4-BE49-F238E27FC236}">
                <a16:creationId xmlns:a16="http://schemas.microsoft.com/office/drawing/2014/main" id="{D2F1DF64-C26C-E816-EFB1-38C342C20B79}"/>
              </a:ext>
            </a:extLst>
          </p:cNvPr>
          <p:cNvSpPr txBox="1"/>
          <p:nvPr/>
        </p:nvSpPr>
        <p:spPr>
          <a:xfrm>
            <a:off x="1483743" y="5158596"/>
            <a:ext cx="9057736"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above observation we can clearly see how Models of various cars present in the marketplace in order to sell.</a:t>
            </a:r>
            <a:endParaRPr lang="en-IN" dirty="0"/>
          </a:p>
        </p:txBody>
      </p:sp>
    </p:spTree>
    <p:extLst>
      <p:ext uri="{BB962C8B-B14F-4D97-AF65-F5344CB8AC3E}">
        <p14:creationId xmlns:p14="http://schemas.microsoft.com/office/powerpoint/2010/main" val="274503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64A56-CF91-8C31-20B0-5D304C73DB53}"/>
              </a:ext>
            </a:extLst>
          </p:cNvPr>
          <p:cNvPicPr>
            <a:picLocks noChangeAspect="1"/>
          </p:cNvPicPr>
          <p:nvPr/>
        </p:nvPicPr>
        <p:blipFill>
          <a:blip r:embed="rId2"/>
          <a:stretch>
            <a:fillRect/>
          </a:stretch>
        </p:blipFill>
        <p:spPr>
          <a:xfrm>
            <a:off x="997249" y="727194"/>
            <a:ext cx="4400550" cy="2901950"/>
          </a:xfrm>
          <a:prstGeom prst="rect">
            <a:avLst/>
          </a:prstGeom>
        </p:spPr>
      </p:pic>
      <p:pic>
        <p:nvPicPr>
          <p:cNvPr id="3" name="Picture 2">
            <a:extLst>
              <a:ext uri="{FF2B5EF4-FFF2-40B4-BE49-F238E27FC236}">
                <a16:creationId xmlns:a16="http://schemas.microsoft.com/office/drawing/2014/main" id="{FED046E9-3E69-0D53-1538-A5446F2A5B10}"/>
              </a:ext>
            </a:extLst>
          </p:cNvPr>
          <p:cNvPicPr>
            <a:picLocks noChangeAspect="1"/>
          </p:cNvPicPr>
          <p:nvPr/>
        </p:nvPicPr>
        <p:blipFill>
          <a:blip r:embed="rId3"/>
          <a:stretch>
            <a:fillRect/>
          </a:stretch>
        </p:blipFill>
        <p:spPr>
          <a:xfrm>
            <a:off x="6004841" y="727193"/>
            <a:ext cx="4133215" cy="2901949"/>
          </a:xfrm>
          <a:prstGeom prst="rect">
            <a:avLst/>
          </a:prstGeom>
        </p:spPr>
      </p:pic>
      <p:sp>
        <p:nvSpPr>
          <p:cNvPr id="4" name="TextBox 3">
            <a:extLst>
              <a:ext uri="{FF2B5EF4-FFF2-40B4-BE49-F238E27FC236}">
                <a16:creationId xmlns:a16="http://schemas.microsoft.com/office/drawing/2014/main" id="{CCDBD313-A223-0C9D-1A9D-9B436859C2F4}"/>
              </a:ext>
            </a:extLst>
          </p:cNvPr>
          <p:cNvSpPr txBox="1"/>
          <p:nvPr/>
        </p:nvSpPr>
        <p:spPr>
          <a:xfrm>
            <a:off x="1181819" y="4408098"/>
            <a:ext cx="9937630" cy="1477328"/>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a greater number of manual cars ten automatic cars available in Indian market.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more number of Petrol cars are in the market. Even there are few cars which run on Petrol + CNG. I am assuming they would be cabs, as cabs in Delhi mostly runs on Petrol + CNG.</a:t>
            </a:r>
          </a:p>
          <a:p>
            <a:endParaRPr lang="en-IN" dirty="0"/>
          </a:p>
        </p:txBody>
      </p:sp>
    </p:spTree>
    <p:extLst>
      <p:ext uri="{BB962C8B-B14F-4D97-AF65-F5344CB8AC3E}">
        <p14:creationId xmlns:p14="http://schemas.microsoft.com/office/powerpoint/2010/main" val="108461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074EA-49C4-E02D-7072-C53750EBDB90}"/>
              </a:ext>
            </a:extLst>
          </p:cNvPr>
          <p:cNvPicPr>
            <a:picLocks noChangeAspect="1"/>
          </p:cNvPicPr>
          <p:nvPr/>
        </p:nvPicPr>
        <p:blipFill>
          <a:blip r:embed="rId2"/>
          <a:stretch>
            <a:fillRect/>
          </a:stretch>
        </p:blipFill>
        <p:spPr>
          <a:xfrm>
            <a:off x="2091558" y="1011704"/>
            <a:ext cx="8225634" cy="3344635"/>
          </a:xfrm>
          <a:prstGeom prst="rect">
            <a:avLst/>
          </a:prstGeom>
        </p:spPr>
      </p:pic>
      <p:sp>
        <p:nvSpPr>
          <p:cNvPr id="4" name="TextBox 3">
            <a:extLst>
              <a:ext uri="{FF2B5EF4-FFF2-40B4-BE49-F238E27FC236}">
                <a16:creationId xmlns:a16="http://schemas.microsoft.com/office/drawing/2014/main" id="{8AEEE157-30A5-FBDC-1AAE-98E9B0B40D21}"/>
              </a:ext>
            </a:extLst>
          </p:cNvPr>
          <p:cNvSpPr txBox="1"/>
          <p:nvPr/>
        </p:nvSpPr>
        <p:spPr>
          <a:xfrm>
            <a:off x="1345721" y="5440681"/>
            <a:ext cx="9454551"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there are some variant which are high on the market like VXI model followed by LXI than other variant of car.</a:t>
            </a:r>
          </a:p>
        </p:txBody>
      </p:sp>
    </p:spTree>
    <p:extLst>
      <p:ext uri="{BB962C8B-B14F-4D97-AF65-F5344CB8AC3E}">
        <p14:creationId xmlns:p14="http://schemas.microsoft.com/office/powerpoint/2010/main" val="1058124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3AB157-5357-EF2F-A810-4E1652F25CB1}"/>
              </a:ext>
            </a:extLst>
          </p:cNvPr>
          <p:cNvPicPr>
            <a:picLocks noChangeAspect="1"/>
          </p:cNvPicPr>
          <p:nvPr/>
        </p:nvPicPr>
        <p:blipFill>
          <a:blip r:embed="rId2"/>
          <a:stretch>
            <a:fillRect/>
          </a:stretch>
        </p:blipFill>
        <p:spPr>
          <a:xfrm>
            <a:off x="1711996" y="1649887"/>
            <a:ext cx="5731510" cy="1220470"/>
          </a:xfrm>
          <a:prstGeom prst="rect">
            <a:avLst/>
          </a:prstGeom>
        </p:spPr>
      </p:pic>
      <p:pic>
        <p:nvPicPr>
          <p:cNvPr id="3" name="Picture 2">
            <a:extLst>
              <a:ext uri="{FF2B5EF4-FFF2-40B4-BE49-F238E27FC236}">
                <a16:creationId xmlns:a16="http://schemas.microsoft.com/office/drawing/2014/main" id="{234C799E-5526-CB73-AB7B-204E7F97F858}"/>
              </a:ext>
            </a:extLst>
          </p:cNvPr>
          <p:cNvPicPr>
            <a:picLocks noChangeAspect="1"/>
          </p:cNvPicPr>
          <p:nvPr/>
        </p:nvPicPr>
        <p:blipFill>
          <a:blip r:embed="rId3"/>
          <a:stretch>
            <a:fillRect/>
          </a:stretch>
        </p:blipFill>
        <p:spPr>
          <a:xfrm>
            <a:off x="1711996" y="2956621"/>
            <a:ext cx="5731510" cy="1532890"/>
          </a:xfrm>
          <a:prstGeom prst="rect">
            <a:avLst/>
          </a:prstGeom>
        </p:spPr>
      </p:pic>
      <p:pic>
        <p:nvPicPr>
          <p:cNvPr id="4" name="Picture 3">
            <a:extLst>
              <a:ext uri="{FF2B5EF4-FFF2-40B4-BE49-F238E27FC236}">
                <a16:creationId xmlns:a16="http://schemas.microsoft.com/office/drawing/2014/main" id="{02DC6CB9-081A-89B3-24B9-93A1794D2800}"/>
              </a:ext>
            </a:extLst>
          </p:cNvPr>
          <p:cNvPicPr>
            <a:picLocks noChangeAspect="1"/>
          </p:cNvPicPr>
          <p:nvPr/>
        </p:nvPicPr>
        <p:blipFill>
          <a:blip r:embed="rId4"/>
          <a:stretch>
            <a:fillRect/>
          </a:stretch>
        </p:blipFill>
        <p:spPr>
          <a:xfrm>
            <a:off x="1711996" y="4575775"/>
            <a:ext cx="5731510" cy="1720850"/>
          </a:xfrm>
          <a:prstGeom prst="rect">
            <a:avLst/>
          </a:prstGeom>
        </p:spPr>
      </p:pic>
      <p:sp>
        <p:nvSpPr>
          <p:cNvPr id="5" name="TextBox 4">
            <a:extLst>
              <a:ext uri="{FF2B5EF4-FFF2-40B4-BE49-F238E27FC236}">
                <a16:creationId xmlns:a16="http://schemas.microsoft.com/office/drawing/2014/main" id="{5E4B27A3-0CDA-34FE-5152-E35C6B8481CE}"/>
              </a:ext>
            </a:extLst>
          </p:cNvPr>
          <p:cNvSpPr txBox="1"/>
          <p:nvPr/>
        </p:nvSpPr>
        <p:spPr>
          <a:xfrm>
            <a:off x="1155940" y="612475"/>
            <a:ext cx="10584611" cy="369332"/>
          </a:xfrm>
          <a:prstGeom prst="rect">
            <a:avLst/>
          </a:prstGeom>
          <a:noFill/>
        </p:spPr>
        <p:txBody>
          <a:bodyPr wrap="square" rtlCol="0">
            <a:spAutoFit/>
          </a:bodyPr>
          <a:lstStyle/>
          <a:p>
            <a:r>
              <a:rPr lang="en-IN" dirty="0"/>
              <a:t>Visualization of Continuous data Distribution.</a:t>
            </a:r>
          </a:p>
        </p:txBody>
      </p:sp>
    </p:spTree>
    <p:extLst>
      <p:ext uri="{BB962C8B-B14F-4D97-AF65-F5344CB8AC3E}">
        <p14:creationId xmlns:p14="http://schemas.microsoft.com/office/powerpoint/2010/main" val="421108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B2AB-B28C-0915-CEF8-A8ACDF0BFFB1}"/>
              </a:ext>
            </a:extLst>
          </p:cNvPr>
          <p:cNvSpPr>
            <a:spLocks noGrp="1"/>
          </p:cNvSpPr>
          <p:nvPr>
            <p:ph type="title"/>
          </p:nvPr>
        </p:nvSpPr>
        <p:spPr>
          <a:xfrm>
            <a:off x="913795" y="609600"/>
            <a:ext cx="10353762" cy="494581"/>
          </a:xfrm>
        </p:spPr>
        <p:txBody>
          <a:bodyPr>
            <a:normAutofit/>
          </a:bodyPr>
          <a:lstStyle/>
          <a:p>
            <a:pPr algn="l"/>
            <a:r>
              <a:rPr lang="en-IN" sz="2800" dirty="0"/>
              <a:t>Multivariate Analysis</a:t>
            </a:r>
          </a:p>
        </p:txBody>
      </p:sp>
      <p:pic>
        <p:nvPicPr>
          <p:cNvPr id="3" name="Picture 2">
            <a:extLst>
              <a:ext uri="{FF2B5EF4-FFF2-40B4-BE49-F238E27FC236}">
                <a16:creationId xmlns:a16="http://schemas.microsoft.com/office/drawing/2014/main" id="{7AF4CA07-2F2F-3AAE-8CDA-71B562D16765}"/>
              </a:ext>
            </a:extLst>
          </p:cNvPr>
          <p:cNvPicPr>
            <a:picLocks noChangeAspect="1"/>
          </p:cNvPicPr>
          <p:nvPr/>
        </p:nvPicPr>
        <p:blipFill>
          <a:blip r:embed="rId2"/>
          <a:stretch>
            <a:fillRect/>
          </a:stretch>
        </p:blipFill>
        <p:spPr>
          <a:xfrm>
            <a:off x="2488373" y="1542403"/>
            <a:ext cx="6181173" cy="3003718"/>
          </a:xfrm>
          <a:prstGeom prst="rect">
            <a:avLst/>
          </a:prstGeom>
        </p:spPr>
      </p:pic>
      <p:sp>
        <p:nvSpPr>
          <p:cNvPr id="4" name="TextBox 3">
            <a:extLst>
              <a:ext uri="{FF2B5EF4-FFF2-40B4-BE49-F238E27FC236}">
                <a16:creationId xmlns:a16="http://schemas.microsoft.com/office/drawing/2014/main" id="{DFAA4786-216A-8730-3F3F-B90AA0BAAE59}"/>
              </a:ext>
            </a:extLst>
          </p:cNvPr>
          <p:cNvSpPr txBox="1"/>
          <p:nvPr/>
        </p:nvSpPr>
        <p:spPr>
          <a:xfrm>
            <a:off x="1130060" y="5253487"/>
            <a:ext cx="8695427" cy="923330"/>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We can observe that as the car gets older the Price decreases. Also, the Price also depends on Brand and other features also, that is the reason we can see both high and low even for newer cars.</a:t>
            </a:r>
            <a:endParaRPr lang="en-IN" dirty="0"/>
          </a:p>
        </p:txBody>
      </p:sp>
    </p:spTree>
    <p:extLst>
      <p:ext uri="{BB962C8B-B14F-4D97-AF65-F5344CB8AC3E}">
        <p14:creationId xmlns:p14="http://schemas.microsoft.com/office/powerpoint/2010/main" val="3389354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00B416-D9A8-DFF0-6D22-F96540CE923F}"/>
              </a:ext>
            </a:extLst>
          </p:cNvPr>
          <p:cNvPicPr>
            <a:picLocks noGrp="1" noChangeAspect="1"/>
          </p:cNvPicPr>
          <p:nvPr>
            <p:ph idx="1"/>
          </p:nvPr>
        </p:nvPicPr>
        <p:blipFill>
          <a:blip r:embed="rId2"/>
          <a:stretch>
            <a:fillRect/>
          </a:stretch>
        </p:blipFill>
        <p:spPr>
          <a:xfrm>
            <a:off x="3014504" y="900789"/>
            <a:ext cx="6153466" cy="3593573"/>
          </a:xfrm>
          <a:prstGeom prst="rect">
            <a:avLst/>
          </a:prstGeom>
        </p:spPr>
      </p:pic>
      <p:sp>
        <p:nvSpPr>
          <p:cNvPr id="5" name="TextBox 4">
            <a:extLst>
              <a:ext uri="{FF2B5EF4-FFF2-40B4-BE49-F238E27FC236}">
                <a16:creationId xmlns:a16="http://schemas.microsoft.com/office/drawing/2014/main" id="{99A41408-CADC-CAA1-3070-409E9D51AFC0}"/>
              </a:ext>
            </a:extLst>
          </p:cNvPr>
          <p:cNvSpPr txBox="1"/>
          <p:nvPr/>
        </p:nvSpPr>
        <p:spPr>
          <a:xfrm>
            <a:off x="1509623" y="5037826"/>
            <a:ext cx="9333781" cy="923330"/>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We can observe that Mercedes, MG are comparatively expensive Brands in car, while Datsun, Maruti are cheaper than rest.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86977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US" dirty="0"/>
              <a:t>INTRODUCTION: </a:t>
            </a:r>
            <a:r>
              <a:rPr lang="en-US" sz="2000" dirty="0"/>
              <a:t>Our entire project consist of two parts.</a:t>
            </a:r>
            <a:endParaRPr lang="en-US" dirty="0"/>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47358262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C2FCD2-9B16-72C1-FFB5-59D292387A0C}"/>
              </a:ext>
            </a:extLst>
          </p:cNvPr>
          <p:cNvPicPr>
            <a:picLocks noGrp="1" noChangeAspect="1"/>
          </p:cNvPicPr>
          <p:nvPr>
            <p:ph idx="1"/>
          </p:nvPr>
        </p:nvPicPr>
        <p:blipFill>
          <a:blip r:embed="rId2"/>
          <a:stretch>
            <a:fillRect/>
          </a:stretch>
        </p:blipFill>
        <p:spPr>
          <a:xfrm>
            <a:off x="1656319" y="795769"/>
            <a:ext cx="8611043" cy="4191215"/>
          </a:xfrm>
          <a:prstGeom prst="rect">
            <a:avLst/>
          </a:prstGeom>
        </p:spPr>
      </p:pic>
      <p:sp>
        <p:nvSpPr>
          <p:cNvPr id="5" name="TextBox 4">
            <a:extLst>
              <a:ext uri="{FF2B5EF4-FFF2-40B4-BE49-F238E27FC236}">
                <a16:creationId xmlns:a16="http://schemas.microsoft.com/office/drawing/2014/main" id="{C83989E8-7221-D262-B84E-F30C652D6D96}"/>
              </a:ext>
            </a:extLst>
          </p:cNvPr>
          <p:cNvSpPr txBox="1"/>
          <p:nvPr/>
        </p:nvSpPr>
        <p:spPr>
          <a:xfrm>
            <a:off x="1138687" y="5633049"/>
            <a:ext cx="9903124" cy="923330"/>
          </a:xfrm>
          <a:prstGeom prst="rect">
            <a:avLst/>
          </a:prstGeom>
          <a:noFill/>
        </p:spPr>
        <p:txBody>
          <a:bodyPr wrap="square" rtlCol="0">
            <a:spAutoFit/>
          </a:body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We can observe that Tiguan, Harrier are the expensive cars followed by Benz C class, while Ritz, i10 , auto 800 are compact under lower budget vehicles</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4305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6D3078-D31F-D60C-56F6-73D9E32B7F1C}"/>
              </a:ext>
            </a:extLst>
          </p:cNvPr>
          <p:cNvPicPr>
            <a:picLocks noChangeAspect="1"/>
          </p:cNvPicPr>
          <p:nvPr/>
        </p:nvPicPr>
        <p:blipFill>
          <a:blip r:embed="rId2"/>
          <a:stretch>
            <a:fillRect/>
          </a:stretch>
        </p:blipFill>
        <p:spPr>
          <a:xfrm>
            <a:off x="2216988" y="1009291"/>
            <a:ext cx="7306573" cy="3362684"/>
          </a:xfrm>
          <a:prstGeom prst="rect">
            <a:avLst/>
          </a:prstGeom>
        </p:spPr>
      </p:pic>
      <p:sp>
        <p:nvSpPr>
          <p:cNvPr id="5" name="TextBox 4">
            <a:extLst>
              <a:ext uri="{FF2B5EF4-FFF2-40B4-BE49-F238E27FC236}">
                <a16:creationId xmlns:a16="http://schemas.microsoft.com/office/drawing/2014/main" id="{B51110A7-4305-412D-E16E-399D52B31380}"/>
              </a:ext>
            </a:extLst>
          </p:cNvPr>
          <p:cNvSpPr txBox="1"/>
          <p:nvPr/>
        </p:nvSpPr>
        <p:spPr>
          <a:xfrm>
            <a:off x="1475117" y="5011947"/>
            <a:ext cx="9204385" cy="646331"/>
          </a:xfrm>
          <a:prstGeom prst="rect">
            <a:avLst/>
          </a:prstGeom>
          <a:noFill/>
        </p:spPr>
        <p:txBody>
          <a:bodyPr wrap="square" rtlCol="0">
            <a:spAutoFit/>
          </a:bodyPr>
          <a:lstStyle/>
          <a:p>
            <a:r>
              <a:rPr lang="en-IN" sz="1800" dirty="0">
                <a:effectLst/>
                <a:latin typeface="Helvetica" panose="020B0604020202020204" pitchFamily="34" charset="0"/>
                <a:ea typeface="Calibri" panose="020F0502020204030204" pitchFamily="34" charset="0"/>
              </a:rPr>
              <a:t>We can observe that automatic vehicles are comparatively expensive then manual transmission</a:t>
            </a:r>
            <a:endParaRPr lang="en-IN" dirty="0"/>
          </a:p>
        </p:txBody>
      </p:sp>
    </p:spTree>
    <p:extLst>
      <p:ext uri="{BB962C8B-B14F-4D97-AF65-F5344CB8AC3E}">
        <p14:creationId xmlns:p14="http://schemas.microsoft.com/office/powerpoint/2010/main" val="140283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A06EB1-8502-455E-AE5F-DD4979025850}"/>
              </a:ext>
            </a:extLst>
          </p:cNvPr>
          <p:cNvPicPr>
            <a:picLocks noChangeAspect="1"/>
          </p:cNvPicPr>
          <p:nvPr/>
        </p:nvPicPr>
        <p:blipFill>
          <a:blip r:embed="rId2"/>
          <a:stretch>
            <a:fillRect/>
          </a:stretch>
        </p:blipFill>
        <p:spPr>
          <a:xfrm>
            <a:off x="2165230" y="1121434"/>
            <a:ext cx="7755147" cy="3372928"/>
          </a:xfrm>
          <a:prstGeom prst="rect">
            <a:avLst/>
          </a:prstGeom>
        </p:spPr>
      </p:pic>
      <p:sp>
        <p:nvSpPr>
          <p:cNvPr id="3" name="TextBox 2">
            <a:extLst>
              <a:ext uri="{FF2B5EF4-FFF2-40B4-BE49-F238E27FC236}">
                <a16:creationId xmlns:a16="http://schemas.microsoft.com/office/drawing/2014/main" id="{C3C63C07-AE8D-4C73-D3E4-845643C49FD5}"/>
              </a:ext>
            </a:extLst>
          </p:cNvPr>
          <p:cNvSpPr txBox="1"/>
          <p:nvPr/>
        </p:nvSpPr>
        <p:spPr>
          <a:xfrm>
            <a:off x="1604513" y="5391509"/>
            <a:ext cx="8566030" cy="1200329"/>
          </a:xfrm>
          <a:prstGeom prst="rect">
            <a:avLst/>
          </a:prstGeom>
          <a:noFill/>
        </p:spPr>
        <p:txBody>
          <a:bodyPr wrap="square" rtlCol="0">
            <a:spAutoFit/>
          </a:bodyPr>
          <a:lstStyle/>
          <a:p>
            <a:r>
              <a:rPr lang="en-IN" sz="1800" dirty="0">
                <a:effectLst/>
                <a:latin typeface="Helvetica" panose="020B0604020202020204" pitchFamily="34" charset="0"/>
                <a:ea typeface="Times New Roman" panose="02020603050405020304" pitchFamily="18" charset="0"/>
              </a:rPr>
              <a:t>Maruti and Hyundai are the Brands which has all three types of fuel engine. Audi and BMW has Diesel cars only while Mercedes, MG, Nissan, Datsun Brands has Petrol cars only in our dataset.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08524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1DA14-893D-4F67-1439-49ED665A2F9C}"/>
              </a:ext>
            </a:extLst>
          </p:cNvPr>
          <p:cNvPicPr>
            <a:picLocks noChangeAspect="1"/>
          </p:cNvPicPr>
          <p:nvPr/>
        </p:nvPicPr>
        <p:blipFill>
          <a:blip r:embed="rId2"/>
          <a:stretch>
            <a:fillRect/>
          </a:stretch>
        </p:blipFill>
        <p:spPr>
          <a:xfrm>
            <a:off x="1371599" y="1026543"/>
            <a:ext cx="9583947" cy="3581017"/>
          </a:xfrm>
          <a:prstGeom prst="rect">
            <a:avLst/>
          </a:prstGeom>
        </p:spPr>
      </p:pic>
      <p:sp>
        <p:nvSpPr>
          <p:cNvPr id="3" name="TextBox 2">
            <a:extLst>
              <a:ext uri="{FF2B5EF4-FFF2-40B4-BE49-F238E27FC236}">
                <a16:creationId xmlns:a16="http://schemas.microsoft.com/office/drawing/2014/main" id="{0CDF846E-A05D-B4DF-907E-8D316CFD29BF}"/>
              </a:ext>
            </a:extLst>
          </p:cNvPr>
          <p:cNvSpPr txBox="1"/>
          <p:nvPr/>
        </p:nvSpPr>
        <p:spPr>
          <a:xfrm>
            <a:off x="1130060" y="5529532"/>
            <a:ext cx="9954883"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From here we can observe that variant plays an important role in determining the price of car. Brands themselves consist of certain variant in cars which are expensive.</a:t>
            </a:r>
            <a:endParaRPr lang="en-IN" dirty="0"/>
          </a:p>
        </p:txBody>
      </p:sp>
    </p:spTree>
    <p:extLst>
      <p:ext uri="{BB962C8B-B14F-4D97-AF65-F5344CB8AC3E}">
        <p14:creationId xmlns:p14="http://schemas.microsoft.com/office/powerpoint/2010/main" val="512477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BBC894-CD5B-F4AF-9565-9F583969040D}"/>
              </a:ext>
            </a:extLst>
          </p:cNvPr>
          <p:cNvPicPr>
            <a:picLocks noChangeAspect="1"/>
          </p:cNvPicPr>
          <p:nvPr/>
        </p:nvPicPr>
        <p:blipFill>
          <a:blip r:embed="rId2"/>
          <a:stretch>
            <a:fillRect/>
          </a:stretch>
        </p:blipFill>
        <p:spPr>
          <a:xfrm>
            <a:off x="1699404" y="831850"/>
            <a:ext cx="8181609" cy="3860920"/>
          </a:xfrm>
          <a:prstGeom prst="rect">
            <a:avLst/>
          </a:prstGeom>
        </p:spPr>
      </p:pic>
      <p:sp>
        <p:nvSpPr>
          <p:cNvPr id="3" name="TextBox 2">
            <a:extLst>
              <a:ext uri="{FF2B5EF4-FFF2-40B4-BE49-F238E27FC236}">
                <a16:creationId xmlns:a16="http://schemas.microsoft.com/office/drawing/2014/main" id="{B83CD498-3708-6AE9-BB5E-8691B4CCB277}"/>
              </a:ext>
            </a:extLst>
          </p:cNvPr>
          <p:cNvSpPr txBox="1"/>
          <p:nvPr/>
        </p:nvSpPr>
        <p:spPr>
          <a:xfrm>
            <a:off x="1483743" y="4968816"/>
            <a:ext cx="10291314" cy="671915"/>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We can observe that the Price point for 3rd owner is always low. Less driven single owner cars get good sales Price</a:t>
            </a:r>
            <a:r>
              <a:rPr lang="en-IN" dirty="0">
                <a:latin typeface="Calibri" panose="020F050202020403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7066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CCD74-3FF6-8DCD-E809-563552FF2A82}"/>
              </a:ext>
            </a:extLst>
          </p:cNvPr>
          <p:cNvPicPr>
            <a:picLocks noChangeAspect="1"/>
          </p:cNvPicPr>
          <p:nvPr/>
        </p:nvPicPr>
        <p:blipFill>
          <a:blip r:embed="rId2"/>
          <a:stretch>
            <a:fillRect/>
          </a:stretch>
        </p:blipFill>
        <p:spPr>
          <a:xfrm>
            <a:off x="1587260" y="905774"/>
            <a:ext cx="8626415" cy="3459851"/>
          </a:xfrm>
          <a:prstGeom prst="rect">
            <a:avLst/>
          </a:prstGeom>
        </p:spPr>
      </p:pic>
      <p:sp>
        <p:nvSpPr>
          <p:cNvPr id="3" name="TextBox 2">
            <a:extLst>
              <a:ext uri="{FF2B5EF4-FFF2-40B4-BE49-F238E27FC236}">
                <a16:creationId xmlns:a16="http://schemas.microsoft.com/office/drawing/2014/main" id="{1CA168D1-694E-FA25-FCFF-DEC3E54E8974}"/>
              </a:ext>
            </a:extLst>
          </p:cNvPr>
          <p:cNvSpPr txBox="1"/>
          <p:nvPr/>
        </p:nvSpPr>
        <p:spPr>
          <a:xfrm>
            <a:off x="1587260" y="5055079"/>
            <a:ext cx="9739223" cy="646331"/>
          </a:xfrm>
          <a:prstGeom prst="rect">
            <a:avLst/>
          </a:prstGeom>
          <a:noFill/>
        </p:spPr>
        <p:txBody>
          <a:bodyPr wrap="square" rtlCol="0">
            <a:spAutoFit/>
          </a:bodyPr>
          <a:lstStyle/>
          <a:p>
            <a:r>
              <a:rPr lang="en-IN" sz="1800" dirty="0">
                <a:effectLst/>
                <a:latin typeface="Helvetica" panose="020B0604020202020204" pitchFamily="34" charset="0"/>
                <a:ea typeface="Times New Roman" panose="02020603050405020304" pitchFamily="18" charset="0"/>
              </a:rPr>
              <a:t>This plot helps us to get a clear view of how the car price varies with the variant of the car, for example : </a:t>
            </a:r>
            <a:r>
              <a:rPr lang="en-IN" sz="1800" dirty="0">
                <a:effectLst/>
                <a:latin typeface="Helvetica" panose="020B0604020202020204" pitchFamily="34" charset="0"/>
                <a:ea typeface="Calibri" panose="020F0502020204030204" pitchFamily="34" charset="0"/>
              </a:rPr>
              <a:t>VXI models are higher in sales data.</a:t>
            </a:r>
            <a:endParaRPr lang="en-IN" dirty="0"/>
          </a:p>
        </p:txBody>
      </p:sp>
    </p:spTree>
    <p:extLst>
      <p:ext uri="{BB962C8B-B14F-4D97-AF65-F5344CB8AC3E}">
        <p14:creationId xmlns:p14="http://schemas.microsoft.com/office/powerpoint/2010/main" val="159035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3E5199-9319-39F6-2234-3B60A5264D19}"/>
              </a:ext>
            </a:extLst>
          </p:cNvPr>
          <p:cNvPicPr>
            <a:picLocks noChangeAspect="1"/>
          </p:cNvPicPr>
          <p:nvPr/>
        </p:nvPicPr>
        <p:blipFill>
          <a:blip r:embed="rId2"/>
          <a:stretch>
            <a:fillRect/>
          </a:stretch>
        </p:blipFill>
        <p:spPr>
          <a:xfrm>
            <a:off x="1897811" y="1164566"/>
            <a:ext cx="8522898" cy="3140015"/>
          </a:xfrm>
          <a:prstGeom prst="rect">
            <a:avLst/>
          </a:prstGeom>
        </p:spPr>
      </p:pic>
      <p:sp>
        <p:nvSpPr>
          <p:cNvPr id="3" name="TextBox 2">
            <a:extLst>
              <a:ext uri="{FF2B5EF4-FFF2-40B4-BE49-F238E27FC236}">
                <a16:creationId xmlns:a16="http://schemas.microsoft.com/office/drawing/2014/main" id="{03BCA51D-4615-D5B8-33CB-644DB0122A78}"/>
              </a:ext>
            </a:extLst>
          </p:cNvPr>
          <p:cNvSpPr txBox="1"/>
          <p:nvPr/>
        </p:nvSpPr>
        <p:spPr>
          <a:xfrm>
            <a:off x="1544128" y="5184475"/>
            <a:ext cx="8945593" cy="1463606"/>
          </a:xfrm>
          <a:prstGeom prst="rect">
            <a:avLst/>
          </a:prstGeom>
          <a:noFill/>
        </p:spPr>
        <p:txBody>
          <a:bodyPr wrap="square" rtlCol="0">
            <a:spAutoFit/>
          </a:bodyPr>
          <a:lstStyle/>
          <a:p>
            <a:pPr>
              <a:lnSpc>
                <a:spcPct val="107000"/>
              </a:lnSpc>
              <a:spcAft>
                <a:spcPts val="800"/>
              </a:spcAf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From above plot, we tried to see the mean Price value of each brand, depending on their Fuel.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For example : </a:t>
            </a:r>
            <a:r>
              <a:rPr lang="en-IN" sz="1800" dirty="0">
                <a:effectLst/>
                <a:latin typeface="Helvetica" panose="020B0604020202020204" pitchFamily="34" charset="0"/>
                <a:ea typeface="Calibri" panose="020F0502020204030204" pitchFamily="34" charset="0"/>
                <a:cs typeface="Times New Roman" panose="02020603050405020304" pitchFamily="18" charset="0"/>
              </a:rPr>
              <a:t>Mercedes and Volkswagen cars has higher means for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22726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D669B2-8C2B-2331-6DB3-6C6AD906BD60}"/>
              </a:ext>
            </a:extLst>
          </p:cNvPr>
          <p:cNvPicPr>
            <a:picLocks noChangeAspect="1"/>
          </p:cNvPicPr>
          <p:nvPr/>
        </p:nvPicPr>
        <p:blipFill>
          <a:blip r:embed="rId2"/>
          <a:stretch>
            <a:fillRect/>
          </a:stretch>
        </p:blipFill>
        <p:spPr>
          <a:xfrm>
            <a:off x="1647645" y="1035170"/>
            <a:ext cx="8669547" cy="3217653"/>
          </a:xfrm>
          <a:prstGeom prst="rect">
            <a:avLst/>
          </a:prstGeom>
        </p:spPr>
      </p:pic>
      <p:sp>
        <p:nvSpPr>
          <p:cNvPr id="3" name="TextBox 2">
            <a:extLst>
              <a:ext uri="{FF2B5EF4-FFF2-40B4-BE49-F238E27FC236}">
                <a16:creationId xmlns:a16="http://schemas.microsoft.com/office/drawing/2014/main" id="{0E7B7C88-26C8-E0AE-1EA9-4013FBE92047}"/>
              </a:ext>
            </a:extLst>
          </p:cNvPr>
          <p:cNvSpPr txBox="1"/>
          <p:nvPr/>
        </p:nvSpPr>
        <p:spPr>
          <a:xfrm>
            <a:off x="1535502" y="5253487"/>
            <a:ext cx="9333781"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We can observe that compact cars like </a:t>
            </a:r>
            <a:r>
              <a:rPr lang="en-IN" sz="1800" dirty="0" err="1">
                <a:effectLst/>
                <a:latin typeface="Calibri" panose="020F0502020204030204" pitchFamily="34" charset="0"/>
                <a:ea typeface="Calibri" panose="020F0502020204030204" pitchFamily="34" charset="0"/>
              </a:rPr>
              <a:t>Dzire</a:t>
            </a:r>
            <a:r>
              <a:rPr lang="en-IN" sz="1800" dirty="0">
                <a:effectLst/>
                <a:latin typeface="Calibri" panose="020F0502020204030204" pitchFamily="34" charset="0"/>
                <a:ea typeface="Calibri" panose="020F0502020204030204" pitchFamily="34" charset="0"/>
              </a:rPr>
              <a:t>, Elite i20, Grand i10, </a:t>
            </a:r>
            <a:r>
              <a:rPr lang="en-IN" sz="1800" dirty="0" err="1">
                <a:effectLst/>
                <a:latin typeface="Calibri" panose="020F0502020204030204" pitchFamily="34" charset="0"/>
                <a:ea typeface="Calibri" panose="020F0502020204030204" pitchFamily="34" charset="0"/>
              </a:rPr>
              <a:t>Ertiga</a:t>
            </a:r>
            <a:r>
              <a:rPr lang="en-IN" sz="1800" dirty="0">
                <a:effectLst/>
                <a:latin typeface="Calibri" panose="020F0502020204030204" pitchFamily="34" charset="0"/>
                <a:ea typeface="Calibri" panose="020F0502020204030204" pitchFamily="34" charset="0"/>
              </a:rPr>
              <a:t> </a:t>
            </a:r>
            <a:r>
              <a:rPr lang="en-IN" sz="1800" dirty="0" err="1">
                <a:effectLst/>
                <a:latin typeface="Calibri" panose="020F0502020204030204" pitchFamily="34" charset="0"/>
                <a:ea typeface="Calibri" panose="020F0502020204030204" pitchFamily="34" charset="0"/>
              </a:rPr>
              <a:t>offen</a:t>
            </a:r>
            <a:r>
              <a:rPr lang="en-IN" sz="1800" dirty="0">
                <a:effectLst/>
                <a:latin typeface="Calibri" panose="020F0502020204030204" pitchFamily="34" charset="0"/>
                <a:ea typeface="Calibri" panose="020F0502020204030204" pitchFamily="34" charset="0"/>
              </a:rPr>
              <a:t> have 3rd owner. As these normally used for cab purpose or purchased by new driver, in order to learn driving</a:t>
            </a:r>
            <a:endParaRPr lang="en-IN" dirty="0"/>
          </a:p>
        </p:txBody>
      </p:sp>
    </p:spTree>
    <p:extLst>
      <p:ext uri="{BB962C8B-B14F-4D97-AF65-F5344CB8AC3E}">
        <p14:creationId xmlns:p14="http://schemas.microsoft.com/office/powerpoint/2010/main" val="411251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0351-BDEF-C47B-6EA9-284360B25B31}"/>
              </a:ext>
            </a:extLst>
          </p:cNvPr>
          <p:cNvSpPr>
            <a:spLocks noGrp="1"/>
          </p:cNvSpPr>
          <p:nvPr>
            <p:ph type="title"/>
          </p:nvPr>
        </p:nvSpPr>
        <p:spPr>
          <a:xfrm>
            <a:off x="913795" y="609600"/>
            <a:ext cx="10353762" cy="865518"/>
          </a:xfrm>
        </p:spPr>
        <p:txBody>
          <a:bodyPr/>
          <a:lstStyle/>
          <a:p>
            <a:r>
              <a:rPr lang="en-IN" dirty="0"/>
              <a:t>Statistical Analysis of Dataset</a:t>
            </a:r>
          </a:p>
        </p:txBody>
      </p:sp>
      <p:pic>
        <p:nvPicPr>
          <p:cNvPr id="3" name="Picture 2">
            <a:extLst>
              <a:ext uri="{FF2B5EF4-FFF2-40B4-BE49-F238E27FC236}">
                <a16:creationId xmlns:a16="http://schemas.microsoft.com/office/drawing/2014/main" id="{E5C473BA-0E07-1538-8156-64D2122736D4}"/>
              </a:ext>
            </a:extLst>
          </p:cNvPr>
          <p:cNvPicPr>
            <a:picLocks noChangeAspect="1"/>
          </p:cNvPicPr>
          <p:nvPr/>
        </p:nvPicPr>
        <p:blipFill>
          <a:blip r:embed="rId2"/>
          <a:stretch>
            <a:fillRect/>
          </a:stretch>
        </p:blipFill>
        <p:spPr>
          <a:xfrm>
            <a:off x="1342725" y="1746729"/>
            <a:ext cx="4186807" cy="3058184"/>
          </a:xfrm>
          <a:prstGeom prst="rect">
            <a:avLst/>
          </a:prstGeom>
        </p:spPr>
      </p:pic>
      <p:pic>
        <p:nvPicPr>
          <p:cNvPr id="4" name="Picture 3">
            <a:extLst>
              <a:ext uri="{FF2B5EF4-FFF2-40B4-BE49-F238E27FC236}">
                <a16:creationId xmlns:a16="http://schemas.microsoft.com/office/drawing/2014/main" id="{FA2190FC-13B5-4866-6DE3-D9B223705A60}"/>
              </a:ext>
            </a:extLst>
          </p:cNvPr>
          <p:cNvPicPr>
            <a:picLocks noChangeAspect="1"/>
          </p:cNvPicPr>
          <p:nvPr/>
        </p:nvPicPr>
        <p:blipFill>
          <a:blip r:embed="rId3"/>
          <a:stretch>
            <a:fillRect/>
          </a:stretch>
        </p:blipFill>
        <p:spPr>
          <a:xfrm>
            <a:off x="5805099" y="1746729"/>
            <a:ext cx="4826000" cy="3058184"/>
          </a:xfrm>
          <a:prstGeom prst="rect">
            <a:avLst/>
          </a:prstGeom>
        </p:spPr>
      </p:pic>
      <p:sp>
        <p:nvSpPr>
          <p:cNvPr id="5" name="TextBox 4">
            <a:extLst>
              <a:ext uri="{FF2B5EF4-FFF2-40B4-BE49-F238E27FC236}">
                <a16:creationId xmlns:a16="http://schemas.microsoft.com/office/drawing/2014/main" id="{44E1C174-7513-38FD-E1C5-20E37E17AF37}"/>
              </a:ext>
            </a:extLst>
          </p:cNvPr>
          <p:cNvSpPr txBox="1"/>
          <p:nvPr/>
        </p:nvSpPr>
        <p:spPr>
          <a:xfrm>
            <a:off x="1423358" y="5581291"/>
            <a:ext cx="9333782" cy="1200329"/>
          </a:xfrm>
          <a:prstGeom prst="rect">
            <a:avLst/>
          </a:prstGeom>
          <a:noFill/>
        </p:spPr>
        <p:txBody>
          <a:bodyPr wrap="square" rtlCol="0">
            <a:spAutoFit/>
          </a:bodyPr>
          <a:lstStyle/>
          <a:p>
            <a:r>
              <a:rPr lang="en-IN" sz="1800" dirty="0">
                <a:effectLst/>
                <a:latin typeface="Calibri" panose="020F0502020204030204" pitchFamily="34" charset="0"/>
                <a:ea typeface="Times New Roman" panose="02020603050405020304" pitchFamily="18" charset="0"/>
              </a:rPr>
              <a:t>From above observation we can say that, the mean price of a car is around 7.5Lakh, and mean year of manufacturing is 2017 and driven </a:t>
            </a:r>
            <a:r>
              <a:rPr lang="en-IN" sz="1800" dirty="0" err="1">
                <a:effectLst/>
                <a:latin typeface="Calibri" panose="020F0502020204030204" pitchFamily="34" charset="0"/>
                <a:ea typeface="Times New Roman" panose="02020603050405020304" pitchFamily="18" charset="0"/>
              </a:rPr>
              <a:t>kilometers</a:t>
            </a:r>
            <a:r>
              <a:rPr lang="en-IN" sz="1800" dirty="0">
                <a:effectLst/>
                <a:latin typeface="Calibri" panose="020F0502020204030204" pitchFamily="34" charset="0"/>
                <a:ea typeface="Times New Roman" panose="02020603050405020304" pitchFamily="18" charset="0"/>
              </a:rPr>
              <a:t> is about 43490. The highest price for car in the dataset is 2139099.</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7312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6A41-8A4A-87FA-F500-6F7237C3A5EE}"/>
              </a:ext>
            </a:extLst>
          </p:cNvPr>
          <p:cNvSpPr>
            <a:spLocks noGrp="1"/>
          </p:cNvSpPr>
          <p:nvPr>
            <p:ph type="title"/>
          </p:nvPr>
        </p:nvSpPr>
        <p:spPr>
          <a:xfrm>
            <a:off x="913795" y="609600"/>
            <a:ext cx="10353762" cy="554966"/>
          </a:xfrm>
        </p:spPr>
        <p:txBody>
          <a:bodyPr>
            <a:normAutofit/>
          </a:bodyPr>
          <a:lstStyle/>
          <a:p>
            <a:r>
              <a:rPr lang="en-IN" sz="2800" dirty="0"/>
              <a:t>Correlation Matrix</a:t>
            </a:r>
          </a:p>
        </p:txBody>
      </p:sp>
      <p:pic>
        <p:nvPicPr>
          <p:cNvPr id="4" name="Content Placeholder 3">
            <a:extLst>
              <a:ext uri="{FF2B5EF4-FFF2-40B4-BE49-F238E27FC236}">
                <a16:creationId xmlns:a16="http://schemas.microsoft.com/office/drawing/2014/main" id="{BF6117BF-1BDC-6013-1DDD-D503E662C8E1}"/>
              </a:ext>
            </a:extLst>
          </p:cNvPr>
          <p:cNvPicPr>
            <a:picLocks noGrp="1" noChangeAspect="1"/>
          </p:cNvPicPr>
          <p:nvPr>
            <p:ph idx="1"/>
          </p:nvPr>
        </p:nvPicPr>
        <p:blipFill>
          <a:blip r:embed="rId2"/>
          <a:stretch>
            <a:fillRect/>
          </a:stretch>
        </p:blipFill>
        <p:spPr>
          <a:xfrm>
            <a:off x="3441940" y="1328738"/>
            <a:ext cx="5129133" cy="3260515"/>
          </a:xfrm>
          <a:prstGeom prst="rect">
            <a:avLst/>
          </a:prstGeom>
        </p:spPr>
      </p:pic>
      <p:sp>
        <p:nvSpPr>
          <p:cNvPr id="5" name="TextBox 4">
            <a:extLst>
              <a:ext uri="{FF2B5EF4-FFF2-40B4-BE49-F238E27FC236}">
                <a16:creationId xmlns:a16="http://schemas.microsoft.com/office/drawing/2014/main" id="{53E15E21-0BCD-ABB7-C917-FB803BCF0A26}"/>
              </a:ext>
            </a:extLst>
          </p:cNvPr>
          <p:cNvSpPr txBox="1"/>
          <p:nvPr/>
        </p:nvSpPr>
        <p:spPr>
          <a:xfrm>
            <a:off x="1371600" y="5331125"/>
            <a:ext cx="9178506"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rPr>
              <a:t>We can observe that Manufacturing Year is highest correlated feature so far. and Owners is lesser correlation comparatively</a:t>
            </a:r>
            <a:endParaRPr lang="en-IN" dirty="0"/>
          </a:p>
        </p:txBody>
      </p:sp>
    </p:spTree>
    <p:extLst>
      <p:ext uri="{BB962C8B-B14F-4D97-AF65-F5344CB8AC3E}">
        <p14:creationId xmlns:p14="http://schemas.microsoft.com/office/powerpoint/2010/main" val="339704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F32F7-6AE3-48BE-6688-72F01B10EB9D}"/>
              </a:ext>
            </a:extLst>
          </p:cNvPr>
          <p:cNvSpPr>
            <a:spLocks noGrp="1"/>
          </p:cNvSpPr>
          <p:nvPr>
            <p:ph idx="1"/>
          </p:nvPr>
        </p:nvSpPr>
        <p:spPr/>
        <p:txBody>
          <a:bodyPr/>
          <a:lstStyle/>
          <a:p>
            <a:r>
              <a:rPr lang="en-IN" dirty="0"/>
              <a:t>We use Selenium to scrape the data from the website car24.com.</a:t>
            </a:r>
          </a:p>
          <a:p>
            <a:r>
              <a:rPr lang="en-IN" dirty="0"/>
              <a:t>Our Objective was to scrape all the details of the listed cars from Delhi region. We got details of 5660 used cars.</a:t>
            </a:r>
          </a:p>
          <a:p>
            <a:r>
              <a:rPr lang="en-IN" dirty="0"/>
              <a:t>The details are scraped and store into different variables and we compile them in order to make a </a:t>
            </a:r>
            <a:r>
              <a:rPr lang="en-IN" dirty="0" err="1"/>
              <a:t>dataframe</a:t>
            </a:r>
            <a:r>
              <a:rPr lang="en-IN" dirty="0"/>
              <a:t>.</a:t>
            </a:r>
          </a:p>
          <a:p>
            <a:r>
              <a:rPr lang="en-IN" dirty="0"/>
              <a:t>Once we create our </a:t>
            </a:r>
            <a:r>
              <a:rPr lang="en-IN" dirty="0" err="1"/>
              <a:t>DataFrame</a:t>
            </a:r>
            <a:r>
              <a:rPr lang="en-IN" dirty="0"/>
              <a:t> we convert it into excel file by using .</a:t>
            </a:r>
            <a:r>
              <a:rPr lang="en-IN" dirty="0" err="1"/>
              <a:t>to_excel</a:t>
            </a:r>
            <a:r>
              <a:rPr lang="en-IN" dirty="0"/>
              <a:t> () and save it.</a:t>
            </a:r>
          </a:p>
          <a:p>
            <a:pPr marL="36900" indent="0">
              <a:buNone/>
            </a:pPr>
            <a:endParaRPr lang="en-IN" dirty="0"/>
          </a:p>
        </p:txBody>
      </p:sp>
      <p:sp>
        <p:nvSpPr>
          <p:cNvPr id="5" name="Title 4">
            <a:extLst>
              <a:ext uri="{FF2B5EF4-FFF2-40B4-BE49-F238E27FC236}">
                <a16:creationId xmlns:a16="http://schemas.microsoft.com/office/drawing/2014/main" id="{DC6AC346-BBE1-CF1E-C910-07EA42886C74}"/>
              </a:ext>
            </a:extLst>
          </p:cNvPr>
          <p:cNvSpPr>
            <a:spLocks noGrp="1"/>
          </p:cNvSpPr>
          <p:nvPr>
            <p:ph type="title"/>
          </p:nvPr>
        </p:nvSpPr>
        <p:spPr/>
        <p:txBody>
          <a:bodyPr/>
          <a:lstStyle/>
          <a:p>
            <a:r>
              <a:rPr lang="en-IN" dirty="0"/>
              <a:t>Data Collection</a:t>
            </a:r>
          </a:p>
        </p:txBody>
      </p:sp>
    </p:spTree>
    <p:extLst>
      <p:ext uri="{BB962C8B-B14F-4D97-AF65-F5344CB8AC3E}">
        <p14:creationId xmlns:p14="http://schemas.microsoft.com/office/powerpoint/2010/main" val="651218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F11E-1831-D871-88D7-DC43AC8BDB14}"/>
              </a:ext>
            </a:extLst>
          </p:cNvPr>
          <p:cNvSpPr>
            <a:spLocks noGrp="1"/>
          </p:cNvSpPr>
          <p:nvPr>
            <p:ph type="title"/>
          </p:nvPr>
        </p:nvSpPr>
        <p:spPr>
          <a:xfrm>
            <a:off x="913795" y="405442"/>
            <a:ext cx="10353762" cy="1130060"/>
          </a:xfrm>
        </p:spPr>
        <p:txBody>
          <a:bodyPr>
            <a:normAutofit/>
          </a:bodyPr>
          <a:lstStyle/>
          <a:p>
            <a:r>
              <a:rPr lang="en-IN" dirty="0"/>
              <a:t>Encoding</a:t>
            </a:r>
          </a:p>
        </p:txBody>
      </p:sp>
      <p:pic>
        <p:nvPicPr>
          <p:cNvPr id="3" name="Picture 2">
            <a:extLst>
              <a:ext uri="{FF2B5EF4-FFF2-40B4-BE49-F238E27FC236}">
                <a16:creationId xmlns:a16="http://schemas.microsoft.com/office/drawing/2014/main" id="{8EDE0DF7-A917-7280-C2D1-1852E3D190FE}"/>
              </a:ext>
            </a:extLst>
          </p:cNvPr>
          <p:cNvPicPr>
            <a:picLocks noChangeAspect="1"/>
          </p:cNvPicPr>
          <p:nvPr/>
        </p:nvPicPr>
        <p:blipFill>
          <a:blip r:embed="rId2"/>
          <a:stretch>
            <a:fillRect/>
          </a:stretch>
        </p:blipFill>
        <p:spPr>
          <a:xfrm>
            <a:off x="2286600" y="1506652"/>
            <a:ext cx="2120900" cy="1835150"/>
          </a:xfrm>
          <a:prstGeom prst="rect">
            <a:avLst/>
          </a:prstGeom>
        </p:spPr>
      </p:pic>
      <p:pic>
        <p:nvPicPr>
          <p:cNvPr id="4" name="Picture 3">
            <a:extLst>
              <a:ext uri="{FF2B5EF4-FFF2-40B4-BE49-F238E27FC236}">
                <a16:creationId xmlns:a16="http://schemas.microsoft.com/office/drawing/2014/main" id="{31D23DA2-A6F3-C82D-B0A8-46724C9B94FB}"/>
              </a:ext>
            </a:extLst>
          </p:cNvPr>
          <p:cNvPicPr>
            <a:picLocks noChangeAspect="1"/>
          </p:cNvPicPr>
          <p:nvPr/>
        </p:nvPicPr>
        <p:blipFill>
          <a:blip r:embed="rId3"/>
          <a:stretch>
            <a:fillRect/>
          </a:stretch>
        </p:blipFill>
        <p:spPr>
          <a:xfrm>
            <a:off x="5611304" y="1521077"/>
            <a:ext cx="4346396" cy="1835150"/>
          </a:xfrm>
          <a:prstGeom prst="rect">
            <a:avLst/>
          </a:prstGeom>
        </p:spPr>
      </p:pic>
      <p:sp>
        <p:nvSpPr>
          <p:cNvPr id="5" name="TextBox 4">
            <a:extLst>
              <a:ext uri="{FF2B5EF4-FFF2-40B4-BE49-F238E27FC236}">
                <a16:creationId xmlns:a16="http://schemas.microsoft.com/office/drawing/2014/main" id="{4661309A-7706-F330-CF86-38870A0EFA5C}"/>
              </a:ext>
            </a:extLst>
          </p:cNvPr>
          <p:cNvSpPr txBox="1"/>
          <p:nvPr/>
        </p:nvSpPr>
        <p:spPr>
          <a:xfrm>
            <a:off x="1716657" y="4710023"/>
            <a:ext cx="8721305" cy="1754326"/>
          </a:xfrm>
          <a:prstGeom prst="rect">
            <a:avLst/>
          </a:prstGeom>
          <a:noFill/>
        </p:spPr>
        <p:txBody>
          <a:bodyPr wrap="square" rtlCol="0">
            <a:spAutoFit/>
          </a:bodyPr>
          <a:lstStyle/>
          <a:p>
            <a:endParaRPr lang="en-IN" dirty="0"/>
          </a:p>
          <a:p>
            <a:endParaRPr lang="en-IN" dirty="0"/>
          </a:p>
          <a:p>
            <a:endParaRPr lang="en-IN" dirty="0"/>
          </a:p>
          <a:p>
            <a:endParaRPr lang="en-IN" dirty="0"/>
          </a:p>
          <a:p>
            <a:r>
              <a:rPr lang="en-IN" dirty="0"/>
              <a:t>We encode our categorical columns to numerical column using Label encoder, as all of them has nominal data, and we don’t want to increase the number of columns.</a:t>
            </a:r>
          </a:p>
        </p:txBody>
      </p:sp>
      <p:pic>
        <p:nvPicPr>
          <p:cNvPr id="6" name="Picture 5">
            <a:extLst>
              <a:ext uri="{FF2B5EF4-FFF2-40B4-BE49-F238E27FC236}">
                <a16:creationId xmlns:a16="http://schemas.microsoft.com/office/drawing/2014/main" id="{7C509608-ED1F-9B3D-2822-0F448FA5360F}"/>
              </a:ext>
            </a:extLst>
          </p:cNvPr>
          <p:cNvPicPr>
            <a:picLocks noChangeAspect="1"/>
          </p:cNvPicPr>
          <p:nvPr/>
        </p:nvPicPr>
        <p:blipFill>
          <a:blip r:embed="rId4"/>
          <a:stretch>
            <a:fillRect/>
          </a:stretch>
        </p:blipFill>
        <p:spPr>
          <a:xfrm>
            <a:off x="3063574" y="3672576"/>
            <a:ext cx="5676900" cy="1797050"/>
          </a:xfrm>
          <a:prstGeom prst="rect">
            <a:avLst/>
          </a:prstGeom>
        </p:spPr>
      </p:pic>
    </p:spTree>
    <p:extLst>
      <p:ext uri="{BB962C8B-B14F-4D97-AF65-F5344CB8AC3E}">
        <p14:creationId xmlns:p14="http://schemas.microsoft.com/office/powerpoint/2010/main" val="113247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A2BAA3-A28F-A356-3002-2451DEF257AE}"/>
              </a:ext>
            </a:extLst>
          </p:cNvPr>
          <p:cNvSpPr>
            <a:spLocks noGrp="1"/>
          </p:cNvSpPr>
          <p:nvPr>
            <p:ph idx="1"/>
          </p:nvPr>
        </p:nvSpPr>
        <p:spPr>
          <a:xfrm>
            <a:off x="913795" y="759126"/>
            <a:ext cx="10353762" cy="5032074"/>
          </a:xfrm>
        </p:spPr>
        <p:txBody>
          <a:bodyPr>
            <a:normAutofit fontScale="92500"/>
          </a:bodyPr>
          <a:lstStyle/>
          <a:p>
            <a:r>
              <a:rPr lang="en-IN" dirty="0"/>
              <a:t>As we encode our dataset, let’s see how our features are correlated with our label.</a:t>
            </a:r>
          </a:p>
          <a:p>
            <a:endParaRPr lang="en-IN" dirty="0"/>
          </a:p>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alibri" panose="020F0502020204030204" pitchFamily="34" charset="0"/>
                <a:ea typeface="Times New Roman" panose="02020603050405020304" pitchFamily="18" charset="0"/>
              </a:rPr>
              <a:t>From here We can observe that most of the features are negatively correlated with our target variable </a:t>
            </a:r>
            <a:r>
              <a:rPr lang="en-IN" sz="1800" dirty="0" err="1">
                <a:solidFill>
                  <a:srgbClr val="000000"/>
                </a:solidFill>
                <a:effectLst/>
                <a:latin typeface="Calibri" panose="020F0502020204030204" pitchFamily="34" charset="0"/>
                <a:ea typeface="Times New Roman" panose="02020603050405020304" pitchFamily="18" charset="0"/>
              </a:rPr>
              <a:t>i.e</a:t>
            </a:r>
            <a:r>
              <a:rPr lang="en-IN" sz="1800" dirty="0">
                <a:solidFill>
                  <a:srgbClr val="000000"/>
                </a:solidFill>
                <a:effectLst/>
                <a:latin typeface="Calibri" panose="020F0502020204030204" pitchFamily="34" charset="0"/>
                <a:ea typeface="Times New Roman" panose="02020603050405020304" pitchFamily="18" charset="0"/>
              </a:rPr>
              <a:t> </a:t>
            </a:r>
            <a:r>
              <a:rPr lang="en-IN" sz="1800" dirty="0">
                <a:solidFill>
                  <a:schemeClr val="tx1"/>
                </a:solidFill>
                <a:effectLst/>
                <a:latin typeface="Calibri" panose="020F0502020204030204" pitchFamily="34" charset="0"/>
                <a:ea typeface="Times New Roman" panose="02020603050405020304" pitchFamily="18" charset="0"/>
              </a:rPr>
              <a:t>Manufacturing Year shows strong correlation with Price. Model alone don't show strong correlation with Price, but we can see that Brand, Variant is comparatively stronger features.</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solidFill>
                <a:schemeClr val="tx1"/>
              </a:solidFill>
            </a:endParaRPr>
          </a:p>
          <a:p>
            <a:endParaRPr lang="en-IN" dirty="0"/>
          </a:p>
        </p:txBody>
      </p:sp>
      <p:pic>
        <p:nvPicPr>
          <p:cNvPr id="6" name="Picture 5">
            <a:extLst>
              <a:ext uri="{FF2B5EF4-FFF2-40B4-BE49-F238E27FC236}">
                <a16:creationId xmlns:a16="http://schemas.microsoft.com/office/drawing/2014/main" id="{0DBDBAAB-D1B3-9FD4-3787-041BD3973FDC}"/>
              </a:ext>
            </a:extLst>
          </p:cNvPr>
          <p:cNvPicPr>
            <a:picLocks noChangeAspect="1"/>
          </p:cNvPicPr>
          <p:nvPr/>
        </p:nvPicPr>
        <p:blipFill>
          <a:blip r:embed="rId2"/>
          <a:stretch>
            <a:fillRect/>
          </a:stretch>
        </p:blipFill>
        <p:spPr>
          <a:xfrm>
            <a:off x="3224921" y="1389531"/>
            <a:ext cx="5731510" cy="3424010"/>
          </a:xfrm>
          <a:prstGeom prst="rect">
            <a:avLst/>
          </a:prstGeom>
        </p:spPr>
      </p:pic>
    </p:spTree>
    <p:extLst>
      <p:ext uri="{BB962C8B-B14F-4D97-AF65-F5344CB8AC3E}">
        <p14:creationId xmlns:p14="http://schemas.microsoft.com/office/powerpoint/2010/main" val="1332911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E99D-CC3C-0EA4-D180-0CABB7FD2737}"/>
              </a:ext>
            </a:extLst>
          </p:cNvPr>
          <p:cNvSpPr>
            <a:spLocks noGrp="1"/>
          </p:cNvSpPr>
          <p:nvPr>
            <p:ph type="title"/>
          </p:nvPr>
        </p:nvSpPr>
        <p:spPr>
          <a:xfrm>
            <a:off x="913795" y="609600"/>
            <a:ext cx="10353762" cy="762000"/>
          </a:xfrm>
        </p:spPr>
        <p:txBody>
          <a:bodyPr/>
          <a:lstStyle/>
          <a:p>
            <a:r>
              <a:rPr lang="en-IN" dirty="0"/>
              <a:t>Correlation matrix with all the columns</a:t>
            </a:r>
          </a:p>
        </p:txBody>
      </p:sp>
      <p:pic>
        <p:nvPicPr>
          <p:cNvPr id="4" name="Content Placeholder 3">
            <a:extLst>
              <a:ext uri="{FF2B5EF4-FFF2-40B4-BE49-F238E27FC236}">
                <a16:creationId xmlns:a16="http://schemas.microsoft.com/office/drawing/2014/main" id="{E3E958D2-75E6-DCA0-FC10-34698710CE9B}"/>
              </a:ext>
            </a:extLst>
          </p:cNvPr>
          <p:cNvPicPr>
            <a:picLocks noGrp="1" noChangeAspect="1"/>
          </p:cNvPicPr>
          <p:nvPr>
            <p:ph idx="1"/>
          </p:nvPr>
        </p:nvPicPr>
        <p:blipFill>
          <a:blip r:embed="rId2"/>
          <a:stretch>
            <a:fillRect/>
          </a:stretch>
        </p:blipFill>
        <p:spPr>
          <a:xfrm>
            <a:off x="3036498" y="1526057"/>
            <a:ext cx="6349042" cy="2672639"/>
          </a:xfrm>
          <a:prstGeom prst="rect">
            <a:avLst/>
          </a:prstGeom>
        </p:spPr>
      </p:pic>
      <p:pic>
        <p:nvPicPr>
          <p:cNvPr id="5" name="Picture 4">
            <a:extLst>
              <a:ext uri="{FF2B5EF4-FFF2-40B4-BE49-F238E27FC236}">
                <a16:creationId xmlns:a16="http://schemas.microsoft.com/office/drawing/2014/main" id="{8802C8B0-44F6-4DA1-3017-29A3562954AE}"/>
              </a:ext>
            </a:extLst>
          </p:cNvPr>
          <p:cNvPicPr>
            <a:picLocks noChangeAspect="1"/>
          </p:cNvPicPr>
          <p:nvPr/>
        </p:nvPicPr>
        <p:blipFill>
          <a:blip r:embed="rId3"/>
          <a:stretch>
            <a:fillRect/>
          </a:stretch>
        </p:blipFill>
        <p:spPr>
          <a:xfrm>
            <a:off x="3036498" y="4137493"/>
            <a:ext cx="6530195" cy="1576070"/>
          </a:xfrm>
          <a:prstGeom prst="rect">
            <a:avLst/>
          </a:prstGeom>
        </p:spPr>
      </p:pic>
    </p:spTree>
    <p:extLst>
      <p:ext uri="{BB962C8B-B14F-4D97-AF65-F5344CB8AC3E}">
        <p14:creationId xmlns:p14="http://schemas.microsoft.com/office/powerpoint/2010/main" val="117500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2FAED-E557-86A9-3D75-CAD1B9B8096C}"/>
              </a:ext>
            </a:extLst>
          </p:cNvPr>
          <p:cNvSpPr>
            <a:spLocks noGrp="1"/>
          </p:cNvSpPr>
          <p:nvPr>
            <p:ph idx="1"/>
          </p:nvPr>
        </p:nvSpPr>
        <p:spPr>
          <a:xfrm>
            <a:off x="913795" y="1052422"/>
            <a:ext cx="10353762" cy="4738777"/>
          </a:xfrm>
        </p:spPr>
        <p:txBody>
          <a:bodyPr/>
          <a:lstStyle/>
          <a:p>
            <a:pPr marL="36900" indent="0">
              <a:buNone/>
            </a:pPr>
            <a:r>
              <a:rPr lang="en-IN" sz="2800" dirty="0"/>
              <a:t>Observation :</a:t>
            </a:r>
          </a:p>
          <a:p>
            <a:r>
              <a:rPr lang="en-IN" sz="2400" dirty="0">
                <a:solidFill>
                  <a:schemeClr val="tx1"/>
                </a:solidFill>
                <a:effectLst/>
                <a:latin typeface="Calibri" panose="020F0502020204030204" pitchFamily="34" charset="0"/>
                <a:ea typeface="Times New Roman" panose="02020603050405020304" pitchFamily="18" charset="0"/>
              </a:rPr>
              <a:t>From above observation it is clear that or dataset don't have multicollinearity. As the independent variables i.e. the feature columns are not correlated with one another.</a:t>
            </a:r>
            <a:endParaRPr lang="en-IN" sz="2400" dirty="0">
              <a:solidFill>
                <a:schemeClr val="tx1"/>
              </a:solidFill>
              <a:effectLst/>
              <a:latin typeface="Times New Roman" panose="02020603050405020304" pitchFamily="18" charset="0"/>
              <a:ea typeface="Times New Roman" panose="02020603050405020304" pitchFamily="18" charset="0"/>
            </a:endParaRPr>
          </a:p>
          <a:p>
            <a:pPr>
              <a:spcBef>
                <a:spcPts val="1200"/>
              </a:spcBef>
            </a:pPr>
            <a:r>
              <a:rPr lang="en-IN" sz="2400" dirty="0">
                <a:solidFill>
                  <a:schemeClr val="tx1"/>
                </a:solidFill>
                <a:effectLst/>
                <a:latin typeface="Calibri" panose="020F0502020204030204" pitchFamily="34" charset="0"/>
                <a:ea typeface="Times New Roman" panose="02020603050405020304" pitchFamily="18" charset="0"/>
              </a:rPr>
              <a:t>We also observe that Transmission shows strong correlation with Price. While Model shows least correlation with Price which is similar to what we observe in the previous plot.</a:t>
            </a:r>
            <a:endParaRPr lang="en-IN" sz="2400" dirty="0">
              <a:solidFill>
                <a:schemeClr val="tx1"/>
              </a:solidFill>
              <a:effectLst/>
              <a:latin typeface="Times New Roman" panose="02020603050405020304" pitchFamily="18" charset="0"/>
              <a:ea typeface="Times New Roman" panose="02020603050405020304" pitchFamily="18" charset="0"/>
            </a:endParaRPr>
          </a:p>
          <a:p>
            <a:pPr marL="36900" indent="0">
              <a:spcBef>
                <a:spcPts val="1200"/>
              </a:spcBef>
              <a:buNone/>
            </a:pPr>
            <a:endParaRPr lang="en-IN"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305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3EC3-98FA-15C4-D405-C8AC9F88F1E4}"/>
              </a:ext>
            </a:extLst>
          </p:cNvPr>
          <p:cNvSpPr>
            <a:spLocks noGrp="1"/>
          </p:cNvSpPr>
          <p:nvPr>
            <p:ph type="title"/>
          </p:nvPr>
        </p:nvSpPr>
        <p:spPr>
          <a:xfrm>
            <a:off x="913795" y="609600"/>
            <a:ext cx="10353762" cy="736121"/>
          </a:xfrm>
        </p:spPr>
        <p:txBody>
          <a:bodyPr/>
          <a:lstStyle/>
          <a:p>
            <a:r>
              <a:rPr lang="en-IN" dirty="0"/>
              <a:t>Skewness and Outliers</a:t>
            </a:r>
          </a:p>
        </p:txBody>
      </p:sp>
      <p:sp>
        <p:nvSpPr>
          <p:cNvPr id="3" name="Content Placeholder 2">
            <a:extLst>
              <a:ext uri="{FF2B5EF4-FFF2-40B4-BE49-F238E27FC236}">
                <a16:creationId xmlns:a16="http://schemas.microsoft.com/office/drawing/2014/main" id="{D5F5125B-66EE-7E8F-CEC7-64DA398F8154}"/>
              </a:ext>
            </a:extLst>
          </p:cNvPr>
          <p:cNvSpPr>
            <a:spLocks noGrp="1"/>
          </p:cNvSpPr>
          <p:nvPr>
            <p:ph idx="1"/>
          </p:nvPr>
        </p:nvSpPr>
        <p:spPr>
          <a:xfrm>
            <a:off x="913795" y="1526876"/>
            <a:ext cx="10353762" cy="4264324"/>
          </a:xfrm>
        </p:spPr>
        <p:txBody>
          <a:bodyPr/>
          <a:lstStyle/>
          <a:p>
            <a:r>
              <a:rPr lang="en-IN" dirty="0"/>
              <a:t>We use .skew() to detect skewness in the dataset.</a:t>
            </a:r>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taking threshold value for skewness to be =/-1 . </a:t>
            </a:r>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We don't observe any strong skewness in our dataset. And those columns which shows skewness are categorical columns or label and on both the cases we don't treat skewness in them</a:t>
            </a: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BACE1718-F062-64F5-DA56-7C7D46037484}"/>
              </a:ext>
            </a:extLst>
          </p:cNvPr>
          <p:cNvPicPr>
            <a:picLocks noChangeAspect="1"/>
          </p:cNvPicPr>
          <p:nvPr/>
        </p:nvPicPr>
        <p:blipFill>
          <a:blip r:embed="rId2"/>
          <a:stretch>
            <a:fillRect/>
          </a:stretch>
        </p:blipFill>
        <p:spPr>
          <a:xfrm>
            <a:off x="4170751" y="2051110"/>
            <a:ext cx="3263900" cy="1962150"/>
          </a:xfrm>
          <a:prstGeom prst="rect">
            <a:avLst/>
          </a:prstGeom>
        </p:spPr>
      </p:pic>
    </p:spTree>
    <p:extLst>
      <p:ext uri="{BB962C8B-B14F-4D97-AF65-F5344CB8AC3E}">
        <p14:creationId xmlns:p14="http://schemas.microsoft.com/office/powerpoint/2010/main" val="4257965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A8A2B-A51B-FBA5-C954-FCE7F0F894A1}"/>
              </a:ext>
            </a:extLst>
          </p:cNvPr>
          <p:cNvPicPr>
            <a:picLocks noChangeAspect="1"/>
          </p:cNvPicPr>
          <p:nvPr/>
        </p:nvPicPr>
        <p:blipFill>
          <a:blip r:embed="rId2"/>
          <a:stretch>
            <a:fillRect/>
          </a:stretch>
        </p:blipFill>
        <p:spPr>
          <a:xfrm>
            <a:off x="556056" y="470212"/>
            <a:ext cx="5731510" cy="3070860"/>
          </a:xfrm>
          <a:prstGeom prst="rect">
            <a:avLst/>
          </a:prstGeom>
        </p:spPr>
      </p:pic>
      <p:pic>
        <p:nvPicPr>
          <p:cNvPr id="3" name="Picture 2">
            <a:extLst>
              <a:ext uri="{FF2B5EF4-FFF2-40B4-BE49-F238E27FC236}">
                <a16:creationId xmlns:a16="http://schemas.microsoft.com/office/drawing/2014/main" id="{A9848B70-AD08-CF7E-0697-69734F5F9A7F}"/>
              </a:ext>
            </a:extLst>
          </p:cNvPr>
          <p:cNvPicPr>
            <a:picLocks noChangeAspect="1"/>
          </p:cNvPicPr>
          <p:nvPr/>
        </p:nvPicPr>
        <p:blipFill>
          <a:blip r:embed="rId3"/>
          <a:stretch>
            <a:fillRect/>
          </a:stretch>
        </p:blipFill>
        <p:spPr>
          <a:xfrm>
            <a:off x="478418" y="3541072"/>
            <a:ext cx="5731510" cy="2080895"/>
          </a:xfrm>
          <a:prstGeom prst="rect">
            <a:avLst/>
          </a:prstGeom>
        </p:spPr>
      </p:pic>
      <p:pic>
        <p:nvPicPr>
          <p:cNvPr id="4" name="Picture 3">
            <a:extLst>
              <a:ext uri="{FF2B5EF4-FFF2-40B4-BE49-F238E27FC236}">
                <a16:creationId xmlns:a16="http://schemas.microsoft.com/office/drawing/2014/main" id="{6A27AD70-EE96-C50B-4894-10BDCB74920A}"/>
              </a:ext>
            </a:extLst>
          </p:cNvPr>
          <p:cNvPicPr>
            <a:picLocks noChangeAspect="1"/>
          </p:cNvPicPr>
          <p:nvPr/>
        </p:nvPicPr>
        <p:blipFill>
          <a:blip r:embed="rId4"/>
          <a:stretch>
            <a:fillRect/>
          </a:stretch>
        </p:blipFill>
        <p:spPr>
          <a:xfrm>
            <a:off x="6365204" y="1358265"/>
            <a:ext cx="5731510" cy="2070735"/>
          </a:xfrm>
          <a:prstGeom prst="rect">
            <a:avLst/>
          </a:prstGeom>
        </p:spPr>
      </p:pic>
      <p:sp>
        <p:nvSpPr>
          <p:cNvPr id="5" name="TextBox 4">
            <a:extLst>
              <a:ext uri="{FF2B5EF4-FFF2-40B4-BE49-F238E27FC236}">
                <a16:creationId xmlns:a16="http://schemas.microsoft.com/office/drawing/2014/main" id="{856F1B30-9A2E-3034-773A-DEA24DF739A6}"/>
              </a:ext>
            </a:extLst>
          </p:cNvPr>
          <p:cNvSpPr txBox="1"/>
          <p:nvPr/>
        </p:nvSpPr>
        <p:spPr>
          <a:xfrm>
            <a:off x="6788989" y="4261449"/>
            <a:ext cx="5175849" cy="1754326"/>
          </a:xfrm>
          <a:prstGeom prst="rect">
            <a:avLst/>
          </a:prstGeom>
          <a:noFill/>
        </p:spPr>
        <p:txBody>
          <a:bodyPr wrap="square" rtlCol="0">
            <a:spAutoFit/>
          </a:bodyPr>
          <a:lstStyle/>
          <a:p>
            <a:r>
              <a:rPr lang="en-IN" dirty="0"/>
              <a:t>We tried to visualize the outliers using boxplot technique, and we observe that there are </a:t>
            </a:r>
            <a:r>
              <a:rPr lang="en-IN" sz="1800" dirty="0">
                <a:effectLst/>
                <a:latin typeface="Calibri" panose="020F0502020204030204" pitchFamily="34" charset="0"/>
                <a:ea typeface="Times New Roman" panose="02020603050405020304" pitchFamily="18" charset="0"/>
              </a:rPr>
              <a:t>couple outliers in Price, but is our Label column so we don't disturb that, rest dataset looks good.</a:t>
            </a:r>
          </a:p>
          <a:p>
            <a:r>
              <a:rPr lang="en-IN" dirty="0">
                <a:latin typeface="Calibri" panose="020F0502020204030204" pitchFamily="34" charset="0"/>
                <a:ea typeface="Times New Roman" panose="02020603050405020304" pitchFamily="18" charset="0"/>
              </a:rPr>
              <a:t>We are safe to proceed.</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39334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CA1-B36E-4896-A062-F629C11697B5}"/>
              </a:ext>
            </a:extLst>
          </p:cNvPr>
          <p:cNvSpPr>
            <a:spLocks noGrp="1"/>
          </p:cNvSpPr>
          <p:nvPr>
            <p:ph type="title"/>
          </p:nvPr>
        </p:nvSpPr>
        <p:spPr>
          <a:xfrm>
            <a:off x="913795" y="609600"/>
            <a:ext cx="10353762" cy="839638"/>
          </a:xfrm>
        </p:spPr>
        <p:txBody>
          <a:bodyPr/>
          <a:lstStyle/>
          <a:p>
            <a:r>
              <a:rPr lang="en-IN" dirty="0"/>
              <a:t>Scaling</a:t>
            </a:r>
          </a:p>
        </p:txBody>
      </p:sp>
      <p:sp>
        <p:nvSpPr>
          <p:cNvPr id="3" name="Content Placeholder 2">
            <a:extLst>
              <a:ext uri="{FF2B5EF4-FFF2-40B4-BE49-F238E27FC236}">
                <a16:creationId xmlns:a16="http://schemas.microsoft.com/office/drawing/2014/main" id="{C2E19C77-F3CD-3BDC-43D3-A784F9AE69CE}"/>
              </a:ext>
            </a:extLst>
          </p:cNvPr>
          <p:cNvSpPr>
            <a:spLocks noGrp="1"/>
          </p:cNvSpPr>
          <p:nvPr>
            <p:ph idx="1"/>
          </p:nvPr>
        </p:nvSpPr>
        <p:spPr>
          <a:xfrm>
            <a:off x="913795" y="1449238"/>
            <a:ext cx="10353762" cy="4341961"/>
          </a:xfrm>
        </p:spPr>
        <p:txBody>
          <a:bodyPr/>
          <a:lstStyle/>
          <a:p>
            <a:pPr>
              <a:lnSpc>
                <a:spcPct val="107000"/>
              </a:lnSpc>
              <a:spcAft>
                <a:spcPts val="800"/>
              </a:spcAft>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will use standard scalar in order to scale our data, one thing to note here that, we only scale features not label. So, we need to separate, Features and Label.</a:t>
            </a:r>
          </a:p>
          <a:p>
            <a:pPr>
              <a:lnSpc>
                <a:spcPct val="107000"/>
              </a:lnSpc>
              <a:spcAft>
                <a:spcPts val="800"/>
              </a:spcAft>
            </a:pP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Let’s scale features using Standard Scalar</a:t>
            </a:r>
          </a:p>
          <a:p>
            <a:pPr marL="36900" indent="0">
              <a:lnSpc>
                <a:spcPct val="107000"/>
              </a:lnSpc>
              <a:spcAft>
                <a:spcPts val="800"/>
              </a:spcAft>
              <a:buNone/>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5642CC0-05BA-6BE2-86FC-20F8302551ED}"/>
              </a:ext>
            </a:extLst>
          </p:cNvPr>
          <p:cNvPicPr>
            <a:picLocks noChangeAspect="1"/>
          </p:cNvPicPr>
          <p:nvPr/>
        </p:nvPicPr>
        <p:blipFill>
          <a:blip r:embed="rId2"/>
          <a:stretch>
            <a:fillRect/>
          </a:stretch>
        </p:blipFill>
        <p:spPr>
          <a:xfrm>
            <a:off x="1645669" y="2165770"/>
            <a:ext cx="4552950" cy="628650"/>
          </a:xfrm>
          <a:prstGeom prst="rect">
            <a:avLst/>
          </a:prstGeom>
        </p:spPr>
      </p:pic>
      <p:pic>
        <p:nvPicPr>
          <p:cNvPr id="5" name="Picture 4">
            <a:extLst>
              <a:ext uri="{FF2B5EF4-FFF2-40B4-BE49-F238E27FC236}">
                <a16:creationId xmlns:a16="http://schemas.microsoft.com/office/drawing/2014/main" id="{E7C44B6A-B168-2C53-CECD-9BA481583AA7}"/>
              </a:ext>
            </a:extLst>
          </p:cNvPr>
          <p:cNvPicPr>
            <a:picLocks noChangeAspect="1"/>
          </p:cNvPicPr>
          <p:nvPr/>
        </p:nvPicPr>
        <p:blipFill>
          <a:blip r:embed="rId3"/>
          <a:stretch>
            <a:fillRect/>
          </a:stretch>
        </p:blipFill>
        <p:spPr>
          <a:xfrm>
            <a:off x="1645669" y="3620218"/>
            <a:ext cx="4197350" cy="1778000"/>
          </a:xfrm>
          <a:prstGeom prst="rect">
            <a:avLst/>
          </a:prstGeom>
        </p:spPr>
      </p:pic>
    </p:spTree>
    <p:extLst>
      <p:ext uri="{BB962C8B-B14F-4D97-AF65-F5344CB8AC3E}">
        <p14:creationId xmlns:p14="http://schemas.microsoft.com/office/powerpoint/2010/main" val="3832398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D0AA-63B6-4B59-C960-D786AEF62347}"/>
              </a:ext>
            </a:extLst>
          </p:cNvPr>
          <p:cNvSpPr>
            <a:spLocks noGrp="1"/>
          </p:cNvSpPr>
          <p:nvPr>
            <p:ph type="title"/>
          </p:nvPr>
        </p:nvSpPr>
        <p:spPr>
          <a:xfrm>
            <a:off x="913795" y="609600"/>
            <a:ext cx="10353762" cy="1038045"/>
          </a:xfrm>
        </p:spPr>
        <p:txBody>
          <a:bodyPr/>
          <a:lstStyle/>
          <a:p>
            <a:r>
              <a:rPr lang="en-IN" dirty="0"/>
              <a:t>Model Building</a:t>
            </a:r>
          </a:p>
        </p:txBody>
      </p:sp>
      <p:sp>
        <p:nvSpPr>
          <p:cNvPr id="3" name="Content Placeholder 2">
            <a:extLst>
              <a:ext uri="{FF2B5EF4-FFF2-40B4-BE49-F238E27FC236}">
                <a16:creationId xmlns:a16="http://schemas.microsoft.com/office/drawing/2014/main" id="{E5A2B353-E607-C625-A7CE-AADF7B0B04AF}"/>
              </a:ext>
            </a:extLst>
          </p:cNvPr>
          <p:cNvSpPr>
            <a:spLocks noGrp="1"/>
          </p:cNvSpPr>
          <p:nvPr>
            <p:ph idx="1"/>
          </p:nvPr>
        </p:nvSpPr>
        <p:spPr>
          <a:xfrm>
            <a:off x="913795" y="1578634"/>
            <a:ext cx="10353762" cy="4212565"/>
          </a:xfrm>
        </p:spPr>
        <p:txBody>
          <a:bodyPr/>
          <a:lstStyle/>
          <a:p>
            <a:r>
              <a:rPr lang="en-IN" dirty="0"/>
              <a:t>As we are done with all our pre-processing steps, its time to build our machine learning model. For that we need to </a:t>
            </a:r>
            <a:r>
              <a:rPr lang="en-IN" dirty="0" err="1"/>
              <a:t>slpit</a:t>
            </a:r>
            <a:r>
              <a:rPr lang="en-IN" dirty="0"/>
              <a:t> our dataset into training dataset and testing dataset.</a:t>
            </a:r>
          </a:p>
          <a:p>
            <a:endParaRPr lang="en-IN" dirty="0"/>
          </a:p>
          <a:p>
            <a:endParaRPr lang="en-IN" dirty="0"/>
          </a:p>
          <a:p>
            <a:endParaRPr lang="en-IN" dirty="0"/>
          </a:p>
          <a:p>
            <a:r>
              <a:rPr lang="en-IN" dirty="0"/>
              <a:t>Generally the splitting is done either 80:20 ratio or 75:25 ratio of training dataset to testing dataset. Here we decide to take 20% for testing data.</a:t>
            </a:r>
          </a:p>
          <a:p>
            <a:endParaRPr lang="en-IN" dirty="0"/>
          </a:p>
        </p:txBody>
      </p:sp>
      <p:pic>
        <p:nvPicPr>
          <p:cNvPr id="4" name="Picture 3">
            <a:extLst>
              <a:ext uri="{FF2B5EF4-FFF2-40B4-BE49-F238E27FC236}">
                <a16:creationId xmlns:a16="http://schemas.microsoft.com/office/drawing/2014/main" id="{EA32C531-724E-B77E-1640-238DC98FA5EA}"/>
              </a:ext>
            </a:extLst>
          </p:cNvPr>
          <p:cNvPicPr>
            <a:picLocks noChangeAspect="1"/>
          </p:cNvPicPr>
          <p:nvPr/>
        </p:nvPicPr>
        <p:blipFill>
          <a:blip r:embed="rId2"/>
          <a:stretch>
            <a:fillRect/>
          </a:stretch>
        </p:blipFill>
        <p:spPr>
          <a:xfrm>
            <a:off x="2281339" y="2948315"/>
            <a:ext cx="5731510" cy="1149231"/>
          </a:xfrm>
          <a:prstGeom prst="rect">
            <a:avLst/>
          </a:prstGeom>
        </p:spPr>
      </p:pic>
    </p:spTree>
    <p:extLst>
      <p:ext uri="{BB962C8B-B14F-4D97-AF65-F5344CB8AC3E}">
        <p14:creationId xmlns:p14="http://schemas.microsoft.com/office/powerpoint/2010/main" val="2672963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7640-684F-D1F8-BD47-94863E58AFD7}"/>
              </a:ext>
            </a:extLst>
          </p:cNvPr>
          <p:cNvSpPr>
            <a:spLocks noGrp="1"/>
          </p:cNvSpPr>
          <p:nvPr>
            <p:ph type="title"/>
          </p:nvPr>
        </p:nvSpPr>
        <p:spPr>
          <a:xfrm>
            <a:off x="913795" y="609600"/>
            <a:ext cx="10353762" cy="813758"/>
          </a:xfrm>
        </p:spPr>
        <p:txBody>
          <a:bodyPr/>
          <a:lstStyle/>
          <a:p>
            <a:r>
              <a:rPr lang="en-IN" dirty="0"/>
              <a:t>Linear Regression</a:t>
            </a:r>
          </a:p>
        </p:txBody>
      </p:sp>
      <p:pic>
        <p:nvPicPr>
          <p:cNvPr id="3" name="Picture 2">
            <a:extLst>
              <a:ext uri="{FF2B5EF4-FFF2-40B4-BE49-F238E27FC236}">
                <a16:creationId xmlns:a16="http://schemas.microsoft.com/office/drawing/2014/main" id="{464715B3-826E-1A58-DF9A-775199A226B9}"/>
              </a:ext>
            </a:extLst>
          </p:cNvPr>
          <p:cNvPicPr>
            <a:picLocks noChangeAspect="1"/>
          </p:cNvPicPr>
          <p:nvPr/>
        </p:nvPicPr>
        <p:blipFill>
          <a:blip r:embed="rId2"/>
          <a:stretch>
            <a:fillRect/>
          </a:stretch>
        </p:blipFill>
        <p:spPr>
          <a:xfrm>
            <a:off x="687358" y="1816458"/>
            <a:ext cx="5607050" cy="3873500"/>
          </a:xfrm>
          <a:prstGeom prst="rect">
            <a:avLst/>
          </a:prstGeom>
        </p:spPr>
      </p:pic>
      <p:pic>
        <p:nvPicPr>
          <p:cNvPr id="4" name="Picture 3">
            <a:extLst>
              <a:ext uri="{FF2B5EF4-FFF2-40B4-BE49-F238E27FC236}">
                <a16:creationId xmlns:a16="http://schemas.microsoft.com/office/drawing/2014/main" id="{4699AF53-2EE2-43C4-20B4-EBCE5607768D}"/>
              </a:ext>
            </a:extLst>
          </p:cNvPr>
          <p:cNvPicPr>
            <a:picLocks noChangeAspect="1"/>
          </p:cNvPicPr>
          <p:nvPr/>
        </p:nvPicPr>
        <p:blipFill>
          <a:blip r:embed="rId3"/>
          <a:stretch>
            <a:fillRect/>
          </a:stretch>
        </p:blipFill>
        <p:spPr>
          <a:xfrm>
            <a:off x="6692382" y="1949810"/>
            <a:ext cx="2997200" cy="1397000"/>
          </a:xfrm>
          <a:prstGeom prst="rect">
            <a:avLst/>
          </a:prstGeom>
        </p:spPr>
      </p:pic>
      <p:pic>
        <p:nvPicPr>
          <p:cNvPr id="5" name="Picture 4">
            <a:extLst>
              <a:ext uri="{FF2B5EF4-FFF2-40B4-BE49-F238E27FC236}">
                <a16:creationId xmlns:a16="http://schemas.microsoft.com/office/drawing/2014/main" id="{C0EF07F8-A032-F6CB-769B-C90370DA0924}"/>
              </a:ext>
            </a:extLst>
          </p:cNvPr>
          <p:cNvPicPr>
            <a:picLocks noChangeAspect="1"/>
          </p:cNvPicPr>
          <p:nvPr/>
        </p:nvPicPr>
        <p:blipFill>
          <a:blip r:embed="rId4"/>
          <a:stretch>
            <a:fillRect/>
          </a:stretch>
        </p:blipFill>
        <p:spPr>
          <a:xfrm>
            <a:off x="6692382" y="4209690"/>
            <a:ext cx="5048250" cy="1295400"/>
          </a:xfrm>
          <a:prstGeom prst="rect">
            <a:avLst/>
          </a:prstGeom>
        </p:spPr>
      </p:pic>
    </p:spTree>
    <p:extLst>
      <p:ext uri="{BB962C8B-B14F-4D97-AF65-F5344CB8AC3E}">
        <p14:creationId xmlns:p14="http://schemas.microsoft.com/office/powerpoint/2010/main" val="3844521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81FF-A9B5-60A9-70EC-6FD2692FA6CD}"/>
              </a:ext>
            </a:extLst>
          </p:cNvPr>
          <p:cNvSpPr>
            <a:spLocks noGrp="1"/>
          </p:cNvSpPr>
          <p:nvPr>
            <p:ph type="title"/>
          </p:nvPr>
        </p:nvSpPr>
        <p:spPr>
          <a:xfrm>
            <a:off x="913795" y="609600"/>
            <a:ext cx="10353762" cy="796506"/>
          </a:xfrm>
        </p:spPr>
        <p:txBody>
          <a:bodyPr/>
          <a:lstStyle/>
          <a:p>
            <a:r>
              <a:rPr lang="en-IN" dirty="0"/>
              <a:t>Observations</a:t>
            </a:r>
          </a:p>
        </p:txBody>
      </p:sp>
      <p:sp>
        <p:nvSpPr>
          <p:cNvPr id="3" name="Content Placeholder 2">
            <a:extLst>
              <a:ext uri="{FF2B5EF4-FFF2-40B4-BE49-F238E27FC236}">
                <a16:creationId xmlns:a16="http://schemas.microsoft.com/office/drawing/2014/main" id="{335D223C-AF65-0CC2-DF3C-206DAF6064E8}"/>
              </a:ext>
            </a:extLst>
          </p:cNvPr>
          <p:cNvSpPr>
            <a:spLocks noGrp="1"/>
          </p:cNvSpPr>
          <p:nvPr>
            <p:ph idx="1"/>
          </p:nvPr>
        </p:nvSpPr>
        <p:spPr/>
        <p:txBody>
          <a:bodyPr/>
          <a:lstStyle/>
          <a:p>
            <a:pPr>
              <a:lnSpc>
                <a:spcPct val="107000"/>
              </a:lnSpc>
              <a:spcAft>
                <a:spcPts val="800"/>
              </a:spcAft>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are using r2 score , mean absolute error and root mean squared error as our scoring parameter, It will help us to determine the efficiency of the model. And at the end helps in model selection.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Also, we are taking the calculated average values of both the errors because normally it tells us the deviation from actual value, and our actual value are in 7 figures. So, it’s better to calculated the average of all the deviations. Our motive is to have the values near to zero. Let’s have a look at our scores</a:t>
            </a:r>
            <a:r>
              <a:rPr lang="en-IN"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tx1"/>
                </a:solidFill>
                <a:effectLst/>
                <a:latin typeface="Calibri" panose="020F0502020204030204" pitchFamily="34" charset="0"/>
                <a:ea typeface="Calibri" panose="020F0502020204030204" pitchFamily="34" charset="0"/>
              </a:rPr>
              <a:t>We can observe that although our MAE. RMSE scores are better, we can still work on r2 score. After cross validation the score increase slightly. We can perform LASSO or Ridge to see if our Linear model works better. However, before regularization (lasso or ridge) let’s perform an ensemble technique, and see how our model performs</a:t>
            </a:r>
            <a:endParaRPr lang="en-IN" dirty="0">
              <a:solidFill>
                <a:schemeClr val="tx1"/>
              </a:solidFill>
            </a:endParaRPr>
          </a:p>
        </p:txBody>
      </p:sp>
    </p:spTree>
    <p:extLst>
      <p:ext uri="{BB962C8B-B14F-4D97-AF65-F5344CB8AC3E}">
        <p14:creationId xmlns:p14="http://schemas.microsoft.com/office/powerpoint/2010/main" val="2165010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E1CD-67AD-26F1-C141-14322DAC3069}"/>
              </a:ext>
            </a:extLst>
          </p:cNvPr>
          <p:cNvSpPr>
            <a:spLocks noGrp="1"/>
          </p:cNvSpPr>
          <p:nvPr>
            <p:ph type="title"/>
          </p:nvPr>
        </p:nvSpPr>
        <p:spPr>
          <a:xfrm>
            <a:off x="913795" y="609600"/>
            <a:ext cx="10353762" cy="692989"/>
          </a:xfrm>
        </p:spPr>
        <p:txBody>
          <a:bodyPr>
            <a:normAutofit fontScale="90000"/>
          </a:bodyPr>
          <a:lstStyle/>
          <a:p>
            <a:r>
              <a:rPr lang="en-IN" dirty="0"/>
              <a:t>Model Building</a:t>
            </a:r>
          </a:p>
        </p:txBody>
      </p:sp>
      <p:sp>
        <p:nvSpPr>
          <p:cNvPr id="3" name="Content Placeholder 2">
            <a:extLst>
              <a:ext uri="{FF2B5EF4-FFF2-40B4-BE49-F238E27FC236}">
                <a16:creationId xmlns:a16="http://schemas.microsoft.com/office/drawing/2014/main" id="{00CF171A-26F4-10FB-A6FD-147DD8EBC0BA}"/>
              </a:ext>
            </a:extLst>
          </p:cNvPr>
          <p:cNvSpPr>
            <a:spLocks noGrp="1"/>
          </p:cNvSpPr>
          <p:nvPr>
            <p:ph idx="1"/>
          </p:nvPr>
        </p:nvSpPr>
        <p:spPr>
          <a:xfrm>
            <a:off x="913795" y="1302590"/>
            <a:ext cx="10353762" cy="4488610"/>
          </a:xfrm>
        </p:spPr>
        <p:txBody>
          <a:bodyPr/>
          <a:lstStyle/>
          <a:p>
            <a:pPr marL="36900" indent="0">
              <a:buNone/>
            </a:pPr>
            <a:r>
              <a:rPr lang="en-IN" sz="2000" dirty="0"/>
              <a:t>Once we collect and save the data, we use it in order to build our used car price prediction machine learning model.</a:t>
            </a:r>
          </a:p>
          <a:p>
            <a:pPr marL="36900" indent="0">
              <a:buNone/>
            </a:pPr>
            <a:r>
              <a:rPr lang="en-IN" sz="2000" dirty="0"/>
              <a:t>We start with getting the data: for that we need to import all the necessary libraries</a:t>
            </a:r>
            <a:r>
              <a:rPr lang="en-IN" dirty="0"/>
              <a:t>. Then we get the data using .</a:t>
            </a:r>
            <a:r>
              <a:rPr lang="en-IN" dirty="0" err="1"/>
              <a:t>read_excel</a:t>
            </a:r>
            <a:r>
              <a:rPr lang="en-IN" dirty="0"/>
              <a:t>().</a:t>
            </a:r>
          </a:p>
          <a:p>
            <a:pPr marL="36900" indent="0">
              <a:buNone/>
            </a:pPr>
            <a:endParaRPr lang="en-IN" dirty="0"/>
          </a:p>
        </p:txBody>
      </p:sp>
      <p:pic>
        <p:nvPicPr>
          <p:cNvPr id="4" name="Picture 3">
            <a:extLst>
              <a:ext uri="{FF2B5EF4-FFF2-40B4-BE49-F238E27FC236}">
                <a16:creationId xmlns:a16="http://schemas.microsoft.com/office/drawing/2014/main" id="{FBE96223-7D81-3E54-7ABC-5978280D6135}"/>
              </a:ext>
            </a:extLst>
          </p:cNvPr>
          <p:cNvPicPr>
            <a:picLocks noChangeAspect="1"/>
          </p:cNvPicPr>
          <p:nvPr/>
        </p:nvPicPr>
        <p:blipFill>
          <a:blip r:embed="rId2"/>
          <a:stretch>
            <a:fillRect/>
          </a:stretch>
        </p:blipFill>
        <p:spPr>
          <a:xfrm>
            <a:off x="5998114" y="2619795"/>
            <a:ext cx="4940300" cy="1854200"/>
          </a:xfrm>
          <a:prstGeom prst="rect">
            <a:avLst/>
          </a:prstGeom>
        </p:spPr>
      </p:pic>
      <p:pic>
        <p:nvPicPr>
          <p:cNvPr id="5" name="Picture 4">
            <a:extLst>
              <a:ext uri="{FF2B5EF4-FFF2-40B4-BE49-F238E27FC236}">
                <a16:creationId xmlns:a16="http://schemas.microsoft.com/office/drawing/2014/main" id="{70AB0081-ED31-431F-1997-F3D991D5063E}"/>
              </a:ext>
            </a:extLst>
          </p:cNvPr>
          <p:cNvPicPr>
            <a:picLocks noChangeAspect="1"/>
          </p:cNvPicPr>
          <p:nvPr/>
        </p:nvPicPr>
        <p:blipFill>
          <a:blip r:embed="rId3"/>
          <a:stretch>
            <a:fillRect/>
          </a:stretch>
        </p:blipFill>
        <p:spPr>
          <a:xfrm>
            <a:off x="1174489" y="4368205"/>
            <a:ext cx="4823625" cy="1451610"/>
          </a:xfrm>
          <a:prstGeom prst="rect">
            <a:avLst/>
          </a:prstGeom>
        </p:spPr>
      </p:pic>
    </p:spTree>
    <p:extLst>
      <p:ext uri="{BB962C8B-B14F-4D97-AF65-F5344CB8AC3E}">
        <p14:creationId xmlns:p14="http://schemas.microsoft.com/office/powerpoint/2010/main" val="266460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9516-ECF8-0798-54E0-2002D41D699C}"/>
              </a:ext>
            </a:extLst>
          </p:cNvPr>
          <p:cNvSpPr>
            <a:spLocks noGrp="1"/>
          </p:cNvSpPr>
          <p:nvPr>
            <p:ph type="title"/>
          </p:nvPr>
        </p:nvSpPr>
        <p:spPr>
          <a:xfrm>
            <a:off x="913795" y="609600"/>
            <a:ext cx="10353762" cy="943155"/>
          </a:xfrm>
        </p:spPr>
        <p:txBody>
          <a:bodyPr/>
          <a:lstStyle/>
          <a:p>
            <a:r>
              <a:rPr lang="en-IN" dirty="0" err="1"/>
              <a:t>RandomForest</a:t>
            </a:r>
            <a:r>
              <a:rPr lang="en-IN" dirty="0"/>
              <a:t> Regressor</a:t>
            </a:r>
          </a:p>
        </p:txBody>
      </p:sp>
      <p:pic>
        <p:nvPicPr>
          <p:cNvPr id="4" name="Content Placeholder 3">
            <a:extLst>
              <a:ext uri="{FF2B5EF4-FFF2-40B4-BE49-F238E27FC236}">
                <a16:creationId xmlns:a16="http://schemas.microsoft.com/office/drawing/2014/main" id="{456CAC85-89DF-6BC5-876A-F96047659136}"/>
              </a:ext>
            </a:extLst>
          </p:cNvPr>
          <p:cNvPicPr>
            <a:picLocks noGrp="1" noChangeAspect="1"/>
          </p:cNvPicPr>
          <p:nvPr>
            <p:ph idx="1"/>
          </p:nvPr>
        </p:nvPicPr>
        <p:blipFill>
          <a:blip r:embed="rId2"/>
          <a:stretch>
            <a:fillRect/>
          </a:stretch>
        </p:blipFill>
        <p:spPr>
          <a:xfrm>
            <a:off x="913795" y="1483593"/>
            <a:ext cx="5591122" cy="4040187"/>
          </a:xfrm>
          <a:prstGeom prst="rect">
            <a:avLst/>
          </a:prstGeom>
        </p:spPr>
      </p:pic>
      <p:pic>
        <p:nvPicPr>
          <p:cNvPr id="5" name="Picture 4">
            <a:extLst>
              <a:ext uri="{FF2B5EF4-FFF2-40B4-BE49-F238E27FC236}">
                <a16:creationId xmlns:a16="http://schemas.microsoft.com/office/drawing/2014/main" id="{54341C1E-E045-B2E7-3F51-D86473F921CB}"/>
              </a:ext>
            </a:extLst>
          </p:cNvPr>
          <p:cNvPicPr>
            <a:picLocks noChangeAspect="1"/>
          </p:cNvPicPr>
          <p:nvPr/>
        </p:nvPicPr>
        <p:blipFill>
          <a:blip r:embed="rId3"/>
          <a:stretch>
            <a:fillRect/>
          </a:stretch>
        </p:blipFill>
        <p:spPr>
          <a:xfrm>
            <a:off x="6753195" y="1496533"/>
            <a:ext cx="2863850" cy="1384300"/>
          </a:xfrm>
          <a:prstGeom prst="rect">
            <a:avLst/>
          </a:prstGeom>
        </p:spPr>
      </p:pic>
      <p:pic>
        <p:nvPicPr>
          <p:cNvPr id="6" name="Picture 5">
            <a:extLst>
              <a:ext uri="{FF2B5EF4-FFF2-40B4-BE49-F238E27FC236}">
                <a16:creationId xmlns:a16="http://schemas.microsoft.com/office/drawing/2014/main" id="{6E0D5697-CC10-B286-7081-E747BCB8C99D}"/>
              </a:ext>
            </a:extLst>
          </p:cNvPr>
          <p:cNvPicPr>
            <a:picLocks noChangeAspect="1"/>
          </p:cNvPicPr>
          <p:nvPr/>
        </p:nvPicPr>
        <p:blipFill>
          <a:blip r:embed="rId4"/>
          <a:stretch>
            <a:fillRect/>
          </a:stretch>
        </p:blipFill>
        <p:spPr>
          <a:xfrm>
            <a:off x="6504917" y="2970968"/>
            <a:ext cx="5029200" cy="1238250"/>
          </a:xfrm>
          <a:prstGeom prst="rect">
            <a:avLst/>
          </a:prstGeom>
        </p:spPr>
      </p:pic>
      <p:pic>
        <p:nvPicPr>
          <p:cNvPr id="7" name="Picture 6">
            <a:extLst>
              <a:ext uri="{FF2B5EF4-FFF2-40B4-BE49-F238E27FC236}">
                <a16:creationId xmlns:a16="http://schemas.microsoft.com/office/drawing/2014/main" id="{762192D1-8626-B44D-F2F7-A47A8418F0FE}"/>
              </a:ext>
            </a:extLst>
          </p:cNvPr>
          <p:cNvPicPr>
            <a:picLocks noChangeAspect="1"/>
          </p:cNvPicPr>
          <p:nvPr/>
        </p:nvPicPr>
        <p:blipFill>
          <a:blip r:embed="rId5"/>
          <a:stretch>
            <a:fillRect/>
          </a:stretch>
        </p:blipFill>
        <p:spPr>
          <a:xfrm>
            <a:off x="6996622" y="4371239"/>
            <a:ext cx="2817543" cy="2305081"/>
          </a:xfrm>
          <a:prstGeom prst="rect">
            <a:avLst/>
          </a:prstGeom>
        </p:spPr>
      </p:pic>
    </p:spTree>
    <p:extLst>
      <p:ext uri="{BB962C8B-B14F-4D97-AF65-F5344CB8AC3E}">
        <p14:creationId xmlns:p14="http://schemas.microsoft.com/office/powerpoint/2010/main" val="2867986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25096-137D-750B-DE28-0BE10984341E}"/>
              </a:ext>
            </a:extLst>
          </p:cNvPr>
          <p:cNvSpPr>
            <a:spLocks noGrp="1"/>
          </p:cNvSpPr>
          <p:nvPr>
            <p:ph idx="1"/>
          </p:nvPr>
        </p:nvSpPr>
        <p:spPr>
          <a:xfrm>
            <a:off x="913795" y="388190"/>
            <a:ext cx="10353762" cy="5403010"/>
          </a:xfrm>
        </p:spPr>
        <p:txBody>
          <a:bodyPr/>
          <a:lstStyle/>
          <a:p>
            <a:r>
              <a:rPr lang="en-IN" dirty="0"/>
              <a:t>Let’s perform some visualization.</a:t>
            </a:r>
          </a:p>
          <a:p>
            <a:r>
              <a:rPr lang="en-IN" dirty="0"/>
              <a:t>Hyper parameter tuning:</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565DF64C-BF32-607D-CB6C-3B5F0F5A5865}"/>
              </a:ext>
            </a:extLst>
          </p:cNvPr>
          <p:cNvPicPr>
            <a:picLocks noChangeAspect="1"/>
          </p:cNvPicPr>
          <p:nvPr/>
        </p:nvPicPr>
        <p:blipFill>
          <a:blip r:embed="rId2"/>
          <a:stretch>
            <a:fillRect/>
          </a:stretch>
        </p:blipFill>
        <p:spPr>
          <a:xfrm>
            <a:off x="7137999" y="160189"/>
            <a:ext cx="3695700" cy="2074053"/>
          </a:xfrm>
          <a:prstGeom prst="rect">
            <a:avLst/>
          </a:prstGeom>
        </p:spPr>
      </p:pic>
      <p:pic>
        <p:nvPicPr>
          <p:cNvPr id="5" name="Picture 4">
            <a:extLst>
              <a:ext uri="{FF2B5EF4-FFF2-40B4-BE49-F238E27FC236}">
                <a16:creationId xmlns:a16="http://schemas.microsoft.com/office/drawing/2014/main" id="{B93F7E72-E2E4-CAA8-6554-0866B3CE2E0F}"/>
              </a:ext>
            </a:extLst>
          </p:cNvPr>
          <p:cNvPicPr>
            <a:picLocks noChangeAspect="1"/>
          </p:cNvPicPr>
          <p:nvPr/>
        </p:nvPicPr>
        <p:blipFill>
          <a:blip r:embed="rId3"/>
          <a:stretch>
            <a:fillRect/>
          </a:stretch>
        </p:blipFill>
        <p:spPr>
          <a:xfrm>
            <a:off x="725002" y="1568703"/>
            <a:ext cx="5731510" cy="2891155"/>
          </a:xfrm>
          <a:prstGeom prst="rect">
            <a:avLst/>
          </a:prstGeom>
        </p:spPr>
      </p:pic>
      <p:pic>
        <p:nvPicPr>
          <p:cNvPr id="6" name="Picture 5">
            <a:extLst>
              <a:ext uri="{FF2B5EF4-FFF2-40B4-BE49-F238E27FC236}">
                <a16:creationId xmlns:a16="http://schemas.microsoft.com/office/drawing/2014/main" id="{43D3C93F-7955-4C54-FB8C-FE15DD9A9C99}"/>
              </a:ext>
            </a:extLst>
          </p:cNvPr>
          <p:cNvPicPr>
            <a:picLocks noChangeAspect="1"/>
          </p:cNvPicPr>
          <p:nvPr/>
        </p:nvPicPr>
        <p:blipFill>
          <a:blip r:embed="rId4"/>
          <a:stretch>
            <a:fillRect/>
          </a:stretch>
        </p:blipFill>
        <p:spPr>
          <a:xfrm>
            <a:off x="6645305" y="3897342"/>
            <a:ext cx="4248150" cy="2324100"/>
          </a:xfrm>
          <a:prstGeom prst="rect">
            <a:avLst/>
          </a:prstGeom>
        </p:spPr>
      </p:pic>
      <p:pic>
        <p:nvPicPr>
          <p:cNvPr id="10" name="Picture 9">
            <a:extLst>
              <a:ext uri="{FF2B5EF4-FFF2-40B4-BE49-F238E27FC236}">
                <a16:creationId xmlns:a16="http://schemas.microsoft.com/office/drawing/2014/main" id="{53BD2E39-9B03-8CC9-E12E-CD7FB3816FE7}"/>
              </a:ext>
            </a:extLst>
          </p:cNvPr>
          <p:cNvPicPr>
            <a:picLocks noChangeAspect="1"/>
          </p:cNvPicPr>
          <p:nvPr/>
        </p:nvPicPr>
        <p:blipFill>
          <a:blip r:embed="rId5"/>
          <a:stretch>
            <a:fillRect/>
          </a:stretch>
        </p:blipFill>
        <p:spPr>
          <a:xfrm>
            <a:off x="2032410" y="4960517"/>
            <a:ext cx="2692538" cy="1181161"/>
          </a:xfrm>
          <a:prstGeom prst="rect">
            <a:avLst/>
          </a:prstGeom>
        </p:spPr>
      </p:pic>
    </p:spTree>
    <p:extLst>
      <p:ext uri="{BB962C8B-B14F-4D97-AF65-F5344CB8AC3E}">
        <p14:creationId xmlns:p14="http://schemas.microsoft.com/office/powerpoint/2010/main" val="3291602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E259E-201F-2064-2674-C802B158B6A4}"/>
              </a:ext>
            </a:extLst>
          </p:cNvPr>
          <p:cNvSpPr>
            <a:spLocks noGrp="1"/>
          </p:cNvSpPr>
          <p:nvPr>
            <p:ph idx="1"/>
          </p:nvPr>
        </p:nvSpPr>
        <p:spPr>
          <a:xfrm>
            <a:off x="913795" y="948906"/>
            <a:ext cx="10353762" cy="4842293"/>
          </a:xfrm>
        </p:spPr>
        <p:txBody>
          <a:bodyPr/>
          <a:lstStyle/>
          <a:p>
            <a:pPr marL="36900" indent="0">
              <a:buNone/>
            </a:pPr>
            <a:r>
              <a:rPr lang="en-IN" dirty="0"/>
              <a:t>Observation:</a:t>
            </a:r>
          </a:p>
          <a:p>
            <a:endParaRPr lang="en-IN" dirty="0"/>
          </a:p>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These errors represent the deviation from actual value, It means if the price is 6789345 then the got a deviation in Predicted price of +/- 398.51 for mean absolute error which is very minimal. Same goes for RMSE also. Which is still pretty good score. We can say that this might be our final model.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Before deciding, let’s build 2-3 more algorithm then will summarize every model to get the best one.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We can observe that the </a:t>
            </a:r>
            <a:r>
              <a:rPr lang="en-IN" sz="1800" dirty="0" err="1">
                <a:effectLst/>
                <a:latin typeface="Calibri" panose="020F0502020204030204" pitchFamily="34" charset="0"/>
                <a:ea typeface="Calibri" panose="020F0502020204030204" pitchFamily="34" charset="0"/>
                <a:cs typeface="Calibri" panose="020F0502020204030204" pitchFamily="34" charset="0"/>
              </a:rPr>
              <a:t>RandomForest</a:t>
            </a:r>
            <a:r>
              <a:rPr lang="en-IN" sz="1800" dirty="0">
                <a:effectLst/>
                <a:latin typeface="Calibri" panose="020F0502020204030204" pitchFamily="34" charset="0"/>
                <a:ea typeface="Calibri" panose="020F0502020204030204" pitchFamily="34" charset="0"/>
                <a:cs typeface="Calibri" panose="020F0502020204030204" pitchFamily="34" charset="0"/>
              </a:rPr>
              <a:t> Regressor is completed fitted for our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657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E352-72E5-FCE3-6967-9D9D451E4CE5}"/>
              </a:ext>
            </a:extLst>
          </p:cNvPr>
          <p:cNvSpPr>
            <a:spLocks noGrp="1"/>
          </p:cNvSpPr>
          <p:nvPr>
            <p:ph type="title"/>
          </p:nvPr>
        </p:nvSpPr>
        <p:spPr>
          <a:xfrm>
            <a:off x="913795" y="396816"/>
            <a:ext cx="10353762" cy="871268"/>
          </a:xfrm>
        </p:spPr>
        <p:txBody>
          <a:bodyPr>
            <a:normAutofit/>
          </a:bodyPr>
          <a:lstStyle/>
          <a:p>
            <a:r>
              <a:rPr lang="en-IN" dirty="0"/>
              <a:t>Lasso</a:t>
            </a:r>
          </a:p>
        </p:txBody>
      </p:sp>
      <p:pic>
        <p:nvPicPr>
          <p:cNvPr id="4" name="Content Placeholder 3">
            <a:extLst>
              <a:ext uri="{FF2B5EF4-FFF2-40B4-BE49-F238E27FC236}">
                <a16:creationId xmlns:a16="http://schemas.microsoft.com/office/drawing/2014/main" id="{8D3BC9F7-30AF-EDBC-965B-FBD0208A47EC}"/>
              </a:ext>
            </a:extLst>
          </p:cNvPr>
          <p:cNvPicPr>
            <a:picLocks noGrp="1" noChangeAspect="1"/>
          </p:cNvPicPr>
          <p:nvPr>
            <p:ph idx="1"/>
          </p:nvPr>
        </p:nvPicPr>
        <p:blipFill>
          <a:blip r:embed="rId2"/>
          <a:stretch>
            <a:fillRect/>
          </a:stretch>
        </p:blipFill>
        <p:spPr>
          <a:xfrm>
            <a:off x="678042" y="1268084"/>
            <a:ext cx="5878033" cy="4521432"/>
          </a:xfrm>
          <a:prstGeom prst="rect">
            <a:avLst/>
          </a:prstGeom>
        </p:spPr>
      </p:pic>
      <p:pic>
        <p:nvPicPr>
          <p:cNvPr id="5" name="Picture 4">
            <a:extLst>
              <a:ext uri="{FF2B5EF4-FFF2-40B4-BE49-F238E27FC236}">
                <a16:creationId xmlns:a16="http://schemas.microsoft.com/office/drawing/2014/main" id="{F99D2F17-B6A2-6B13-D483-1E36A1704F01}"/>
              </a:ext>
            </a:extLst>
          </p:cNvPr>
          <p:cNvPicPr>
            <a:picLocks noChangeAspect="1"/>
          </p:cNvPicPr>
          <p:nvPr/>
        </p:nvPicPr>
        <p:blipFill>
          <a:blip r:embed="rId3"/>
          <a:stretch>
            <a:fillRect/>
          </a:stretch>
        </p:blipFill>
        <p:spPr>
          <a:xfrm>
            <a:off x="7165566" y="1395202"/>
            <a:ext cx="3492500" cy="2273300"/>
          </a:xfrm>
          <a:prstGeom prst="rect">
            <a:avLst/>
          </a:prstGeom>
        </p:spPr>
      </p:pic>
      <p:pic>
        <p:nvPicPr>
          <p:cNvPr id="6" name="Picture 5">
            <a:extLst>
              <a:ext uri="{FF2B5EF4-FFF2-40B4-BE49-F238E27FC236}">
                <a16:creationId xmlns:a16="http://schemas.microsoft.com/office/drawing/2014/main" id="{1805B41D-39AE-585E-2EC5-420097AABB7B}"/>
              </a:ext>
            </a:extLst>
          </p:cNvPr>
          <p:cNvPicPr>
            <a:picLocks noChangeAspect="1"/>
          </p:cNvPicPr>
          <p:nvPr/>
        </p:nvPicPr>
        <p:blipFill>
          <a:blip r:embed="rId4"/>
          <a:stretch>
            <a:fillRect/>
          </a:stretch>
        </p:blipFill>
        <p:spPr>
          <a:xfrm>
            <a:off x="6802707" y="4373053"/>
            <a:ext cx="5073650" cy="1200150"/>
          </a:xfrm>
          <a:prstGeom prst="rect">
            <a:avLst/>
          </a:prstGeom>
        </p:spPr>
      </p:pic>
    </p:spTree>
    <p:extLst>
      <p:ext uri="{BB962C8B-B14F-4D97-AF65-F5344CB8AC3E}">
        <p14:creationId xmlns:p14="http://schemas.microsoft.com/office/powerpoint/2010/main" val="181613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D46A0-D702-B3F8-DDAC-CA1B987C6A62}"/>
              </a:ext>
            </a:extLst>
          </p:cNvPr>
          <p:cNvPicPr>
            <a:picLocks noChangeAspect="1"/>
          </p:cNvPicPr>
          <p:nvPr/>
        </p:nvPicPr>
        <p:blipFill>
          <a:blip r:embed="rId2"/>
          <a:stretch>
            <a:fillRect/>
          </a:stretch>
        </p:blipFill>
        <p:spPr>
          <a:xfrm>
            <a:off x="1918855" y="668255"/>
            <a:ext cx="5473065" cy="2044700"/>
          </a:xfrm>
          <a:prstGeom prst="rect">
            <a:avLst/>
          </a:prstGeom>
        </p:spPr>
      </p:pic>
      <p:pic>
        <p:nvPicPr>
          <p:cNvPr id="4" name="Picture 3">
            <a:extLst>
              <a:ext uri="{FF2B5EF4-FFF2-40B4-BE49-F238E27FC236}">
                <a16:creationId xmlns:a16="http://schemas.microsoft.com/office/drawing/2014/main" id="{86B1D317-12BC-AC3E-8F41-EA9EB194C4BE}"/>
              </a:ext>
            </a:extLst>
          </p:cNvPr>
          <p:cNvPicPr>
            <a:picLocks noChangeAspect="1"/>
          </p:cNvPicPr>
          <p:nvPr/>
        </p:nvPicPr>
        <p:blipFill>
          <a:blip r:embed="rId3"/>
          <a:stretch>
            <a:fillRect/>
          </a:stretch>
        </p:blipFill>
        <p:spPr>
          <a:xfrm>
            <a:off x="1918855" y="2820665"/>
            <a:ext cx="6382078" cy="2044805"/>
          </a:xfrm>
          <a:prstGeom prst="rect">
            <a:avLst/>
          </a:prstGeom>
        </p:spPr>
      </p:pic>
      <p:sp>
        <p:nvSpPr>
          <p:cNvPr id="5" name="TextBox 4">
            <a:extLst>
              <a:ext uri="{FF2B5EF4-FFF2-40B4-BE49-F238E27FC236}">
                <a16:creationId xmlns:a16="http://schemas.microsoft.com/office/drawing/2014/main" id="{44B17C36-9B8F-C77F-FE8E-419D8A28A8A0}"/>
              </a:ext>
            </a:extLst>
          </p:cNvPr>
          <p:cNvSpPr txBox="1"/>
          <p:nvPr/>
        </p:nvSpPr>
        <p:spPr>
          <a:xfrm>
            <a:off x="1061049" y="5253487"/>
            <a:ext cx="10334445" cy="923330"/>
          </a:xfrm>
          <a:prstGeom prst="rect">
            <a:avLst/>
          </a:prstGeom>
          <a:noFill/>
        </p:spPr>
        <p:txBody>
          <a:bodyPr wrap="square" rtlCol="0">
            <a:spAutoFit/>
          </a:bodyPr>
          <a:lstStyle/>
          <a:p>
            <a:r>
              <a:rPr lang="en-IN" dirty="0"/>
              <a:t>After performing Hyper parameter tuning on the model we can see slight increase on the score, nothing major changes. </a:t>
            </a:r>
            <a:r>
              <a:rPr lang="en-IN" sz="1800" dirty="0">
                <a:effectLst/>
                <a:latin typeface="Calibri" panose="020F0502020204030204" pitchFamily="34" charset="0"/>
                <a:ea typeface="Calibri" panose="020F0502020204030204" pitchFamily="34" charset="0"/>
                <a:cs typeface="Calibri" panose="020F0502020204030204" pitchFamily="34" charset="0"/>
              </a:rPr>
              <a:t>We can observe that Linear model is not working well with our Dataset, while the ensemble technique works amazingly well. Let's do another ensemble boosting model before finalizing</a:t>
            </a:r>
            <a:r>
              <a:rPr lang="en-IN" sz="1800" dirty="0">
                <a:effectLst/>
                <a:latin typeface="Helvetica"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8527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2DD8-D457-E5AA-009F-E8B8D06A244B}"/>
              </a:ext>
            </a:extLst>
          </p:cNvPr>
          <p:cNvSpPr>
            <a:spLocks noGrp="1"/>
          </p:cNvSpPr>
          <p:nvPr>
            <p:ph type="title"/>
          </p:nvPr>
        </p:nvSpPr>
        <p:spPr>
          <a:xfrm>
            <a:off x="913795" y="508958"/>
            <a:ext cx="10353762" cy="828136"/>
          </a:xfrm>
        </p:spPr>
        <p:txBody>
          <a:bodyPr/>
          <a:lstStyle/>
          <a:p>
            <a:r>
              <a:rPr lang="en-IN" dirty="0"/>
              <a:t>AdaBoost Regressor</a:t>
            </a:r>
          </a:p>
        </p:txBody>
      </p:sp>
      <p:pic>
        <p:nvPicPr>
          <p:cNvPr id="4" name="Content Placeholder 3">
            <a:extLst>
              <a:ext uri="{FF2B5EF4-FFF2-40B4-BE49-F238E27FC236}">
                <a16:creationId xmlns:a16="http://schemas.microsoft.com/office/drawing/2014/main" id="{33F87DCD-78F1-5C17-E0A9-B4704694FAE8}"/>
              </a:ext>
            </a:extLst>
          </p:cNvPr>
          <p:cNvPicPr>
            <a:picLocks noGrp="1" noChangeAspect="1"/>
          </p:cNvPicPr>
          <p:nvPr>
            <p:ph idx="1"/>
          </p:nvPr>
        </p:nvPicPr>
        <p:blipFill>
          <a:blip r:embed="rId2"/>
          <a:stretch>
            <a:fillRect/>
          </a:stretch>
        </p:blipFill>
        <p:spPr>
          <a:xfrm>
            <a:off x="665051" y="1337094"/>
            <a:ext cx="5822013" cy="4454525"/>
          </a:xfrm>
          <a:prstGeom prst="rect">
            <a:avLst/>
          </a:prstGeom>
        </p:spPr>
      </p:pic>
      <p:pic>
        <p:nvPicPr>
          <p:cNvPr id="5" name="Picture 4">
            <a:extLst>
              <a:ext uri="{FF2B5EF4-FFF2-40B4-BE49-F238E27FC236}">
                <a16:creationId xmlns:a16="http://schemas.microsoft.com/office/drawing/2014/main" id="{12A27982-0D41-0092-EA6B-7068E8F81B9A}"/>
              </a:ext>
            </a:extLst>
          </p:cNvPr>
          <p:cNvPicPr>
            <a:picLocks noChangeAspect="1"/>
          </p:cNvPicPr>
          <p:nvPr/>
        </p:nvPicPr>
        <p:blipFill>
          <a:blip r:embed="rId3"/>
          <a:stretch>
            <a:fillRect/>
          </a:stretch>
        </p:blipFill>
        <p:spPr>
          <a:xfrm>
            <a:off x="7349443" y="1337094"/>
            <a:ext cx="3390900" cy="1466850"/>
          </a:xfrm>
          <a:prstGeom prst="rect">
            <a:avLst/>
          </a:prstGeom>
        </p:spPr>
      </p:pic>
      <p:pic>
        <p:nvPicPr>
          <p:cNvPr id="6" name="Picture 5">
            <a:extLst>
              <a:ext uri="{FF2B5EF4-FFF2-40B4-BE49-F238E27FC236}">
                <a16:creationId xmlns:a16="http://schemas.microsoft.com/office/drawing/2014/main" id="{F2BD76D2-FA8C-301D-F982-DB01144C722F}"/>
              </a:ext>
            </a:extLst>
          </p:cNvPr>
          <p:cNvPicPr>
            <a:picLocks noChangeAspect="1"/>
          </p:cNvPicPr>
          <p:nvPr/>
        </p:nvPicPr>
        <p:blipFill>
          <a:blip r:embed="rId4"/>
          <a:stretch>
            <a:fillRect/>
          </a:stretch>
        </p:blipFill>
        <p:spPr>
          <a:xfrm>
            <a:off x="7047781" y="3847022"/>
            <a:ext cx="4691692" cy="1182177"/>
          </a:xfrm>
          <a:prstGeom prst="rect">
            <a:avLst/>
          </a:prstGeom>
        </p:spPr>
      </p:pic>
    </p:spTree>
    <p:extLst>
      <p:ext uri="{BB962C8B-B14F-4D97-AF65-F5344CB8AC3E}">
        <p14:creationId xmlns:p14="http://schemas.microsoft.com/office/powerpoint/2010/main" val="2885278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AD46E-DF9C-3850-8416-5C4D08A3012A}"/>
              </a:ext>
            </a:extLst>
          </p:cNvPr>
          <p:cNvSpPr>
            <a:spLocks noGrp="1"/>
          </p:cNvSpPr>
          <p:nvPr>
            <p:ph idx="1"/>
          </p:nvPr>
        </p:nvSpPr>
        <p:spPr>
          <a:xfrm>
            <a:off x="913795" y="353684"/>
            <a:ext cx="10353762" cy="5437516"/>
          </a:xfrm>
        </p:spPr>
        <p:txBody>
          <a:bodyPr/>
          <a:lstStyle/>
          <a:p>
            <a:r>
              <a:rPr lang="en-IN" dirty="0"/>
              <a:t>Hyper Parameter tuning for </a:t>
            </a:r>
            <a:r>
              <a:rPr lang="en-IN" dirty="0" err="1"/>
              <a:t>AdaBoostRegressor</a:t>
            </a:r>
            <a:r>
              <a:rPr lang="en-IN" dirty="0"/>
              <a:t>.</a:t>
            </a:r>
          </a:p>
        </p:txBody>
      </p:sp>
      <p:pic>
        <p:nvPicPr>
          <p:cNvPr id="4" name="Picture 3">
            <a:extLst>
              <a:ext uri="{FF2B5EF4-FFF2-40B4-BE49-F238E27FC236}">
                <a16:creationId xmlns:a16="http://schemas.microsoft.com/office/drawing/2014/main" id="{72359AAC-B6D6-E088-F66B-CEE076305C2B}"/>
              </a:ext>
            </a:extLst>
          </p:cNvPr>
          <p:cNvPicPr>
            <a:picLocks noChangeAspect="1"/>
          </p:cNvPicPr>
          <p:nvPr/>
        </p:nvPicPr>
        <p:blipFill>
          <a:blip r:embed="rId2"/>
          <a:stretch>
            <a:fillRect/>
          </a:stretch>
        </p:blipFill>
        <p:spPr>
          <a:xfrm>
            <a:off x="910920" y="935426"/>
            <a:ext cx="5731510" cy="3486150"/>
          </a:xfrm>
          <a:prstGeom prst="rect">
            <a:avLst/>
          </a:prstGeom>
        </p:spPr>
      </p:pic>
      <p:pic>
        <p:nvPicPr>
          <p:cNvPr id="5" name="Picture 4">
            <a:extLst>
              <a:ext uri="{FF2B5EF4-FFF2-40B4-BE49-F238E27FC236}">
                <a16:creationId xmlns:a16="http://schemas.microsoft.com/office/drawing/2014/main" id="{89C459F0-BBFE-468D-4036-20D1262B5648}"/>
              </a:ext>
            </a:extLst>
          </p:cNvPr>
          <p:cNvPicPr>
            <a:picLocks noChangeAspect="1"/>
          </p:cNvPicPr>
          <p:nvPr/>
        </p:nvPicPr>
        <p:blipFill>
          <a:blip r:embed="rId3"/>
          <a:stretch>
            <a:fillRect/>
          </a:stretch>
        </p:blipFill>
        <p:spPr>
          <a:xfrm>
            <a:off x="910920" y="4421576"/>
            <a:ext cx="5731510" cy="1605280"/>
          </a:xfrm>
          <a:prstGeom prst="rect">
            <a:avLst/>
          </a:prstGeom>
        </p:spPr>
      </p:pic>
      <p:pic>
        <p:nvPicPr>
          <p:cNvPr id="6" name="Picture 5">
            <a:extLst>
              <a:ext uri="{FF2B5EF4-FFF2-40B4-BE49-F238E27FC236}">
                <a16:creationId xmlns:a16="http://schemas.microsoft.com/office/drawing/2014/main" id="{5E269987-837F-46FB-158F-A0B1031176F2}"/>
              </a:ext>
            </a:extLst>
          </p:cNvPr>
          <p:cNvPicPr>
            <a:picLocks noChangeAspect="1"/>
          </p:cNvPicPr>
          <p:nvPr/>
        </p:nvPicPr>
        <p:blipFill>
          <a:blip r:embed="rId4"/>
          <a:stretch>
            <a:fillRect/>
          </a:stretch>
        </p:blipFill>
        <p:spPr>
          <a:xfrm>
            <a:off x="7004666" y="935426"/>
            <a:ext cx="3358515" cy="1289050"/>
          </a:xfrm>
          <a:prstGeom prst="rect">
            <a:avLst/>
          </a:prstGeom>
        </p:spPr>
      </p:pic>
      <p:sp>
        <p:nvSpPr>
          <p:cNvPr id="7" name="TextBox 6">
            <a:extLst>
              <a:ext uri="{FF2B5EF4-FFF2-40B4-BE49-F238E27FC236}">
                <a16:creationId xmlns:a16="http://schemas.microsoft.com/office/drawing/2014/main" id="{DBDC4834-9178-5ACF-F376-C9F62394D12C}"/>
              </a:ext>
            </a:extLst>
          </p:cNvPr>
          <p:cNvSpPr txBox="1"/>
          <p:nvPr/>
        </p:nvSpPr>
        <p:spPr>
          <a:xfrm>
            <a:off x="7272068" y="3234906"/>
            <a:ext cx="3786996" cy="1200329"/>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We can see that </a:t>
            </a:r>
            <a:r>
              <a:rPr lang="en-IN" sz="1800" dirty="0" err="1">
                <a:effectLst/>
                <a:latin typeface="Calibri" panose="020F0502020204030204" pitchFamily="34" charset="0"/>
                <a:ea typeface="Calibri" panose="020F0502020204030204" pitchFamily="34" charset="0"/>
                <a:cs typeface="Calibri" panose="020F0502020204030204" pitchFamily="34" charset="0"/>
              </a:rPr>
              <a:t>Adaboost</a:t>
            </a:r>
            <a:r>
              <a:rPr lang="en-IN" sz="1800" dirty="0">
                <a:effectLst/>
                <a:latin typeface="Calibri" panose="020F0502020204030204" pitchFamily="34" charset="0"/>
                <a:ea typeface="Calibri" panose="020F0502020204030204" pitchFamily="34" charset="0"/>
                <a:cs typeface="Calibri" panose="020F0502020204030204" pitchFamily="34" charset="0"/>
              </a:rPr>
              <a:t> Regressor Model also works better with our dataset. We can now go ahead and perform XGBOOST Regressor.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4157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DF4-E3C2-EB4B-E5CD-14BC03DA2811}"/>
              </a:ext>
            </a:extLst>
          </p:cNvPr>
          <p:cNvSpPr>
            <a:spLocks noGrp="1"/>
          </p:cNvSpPr>
          <p:nvPr>
            <p:ph type="title"/>
          </p:nvPr>
        </p:nvSpPr>
        <p:spPr>
          <a:xfrm>
            <a:off x="913795" y="414068"/>
            <a:ext cx="10353762" cy="1035170"/>
          </a:xfrm>
        </p:spPr>
        <p:txBody>
          <a:bodyPr/>
          <a:lstStyle/>
          <a:p>
            <a:r>
              <a:rPr lang="en-IN" dirty="0"/>
              <a:t>XGBOOST Regressor</a:t>
            </a:r>
          </a:p>
        </p:txBody>
      </p:sp>
      <p:pic>
        <p:nvPicPr>
          <p:cNvPr id="4" name="Content Placeholder 3">
            <a:extLst>
              <a:ext uri="{FF2B5EF4-FFF2-40B4-BE49-F238E27FC236}">
                <a16:creationId xmlns:a16="http://schemas.microsoft.com/office/drawing/2014/main" id="{B9D59824-0920-A925-A40B-390FFB557921}"/>
              </a:ext>
            </a:extLst>
          </p:cNvPr>
          <p:cNvPicPr>
            <a:picLocks noGrp="1" noChangeAspect="1"/>
          </p:cNvPicPr>
          <p:nvPr>
            <p:ph idx="1"/>
          </p:nvPr>
        </p:nvPicPr>
        <p:blipFill>
          <a:blip r:embed="rId2"/>
          <a:stretch>
            <a:fillRect/>
          </a:stretch>
        </p:blipFill>
        <p:spPr>
          <a:xfrm>
            <a:off x="867323" y="1225011"/>
            <a:ext cx="5223353" cy="4572000"/>
          </a:xfrm>
          <a:prstGeom prst="rect">
            <a:avLst/>
          </a:prstGeom>
        </p:spPr>
      </p:pic>
      <p:pic>
        <p:nvPicPr>
          <p:cNvPr id="5" name="Picture 4">
            <a:extLst>
              <a:ext uri="{FF2B5EF4-FFF2-40B4-BE49-F238E27FC236}">
                <a16:creationId xmlns:a16="http://schemas.microsoft.com/office/drawing/2014/main" id="{8F86B762-61EC-B37E-5743-1FF88DC1A238}"/>
              </a:ext>
            </a:extLst>
          </p:cNvPr>
          <p:cNvPicPr>
            <a:picLocks noChangeAspect="1"/>
          </p:cNvPicPr>
          <p:nvPr/>
        </p:nvPicPr>
        <p:blipFill>
          <a:blip r:embed="rId3"/>
          <a:stretch>
            <a:fillRect/>
          </a:stretch>
        </p:blipFill>
        <p:spPr>
          <a:xfrm>
            <a:off x="6893285" y="1273624"/>
            <a:ext cx="3702050" cy="2349500"/>
          </a:xfrm>
          <a:prstGeom prst="rect">
            <a:avLst/>
          </a:prstGeom>
        </p:spPr>
      </p:pic>
      <p:pic>
        <p:nvPicPr>
          <p:cNvPr id="6" name="Picture 5">
            <a:extLst>
              <a:ext uri="{FF2B5EF4-FFF2-40B4-BE49-F238E27FC236}">
                <a16:creationId xmlns:a16="http://schemas.microsoft.com/office/drawing/2014/main" id="{FD9E7679-475B-1730-EFB1-F3C3A7CC4064}"/>
              </a:ext>
            </a:extLst>
          </p:cNvPr>
          <p:cNvPicPr>
            <a:picLocks noChangeAspect="1"/>
          </p:cNvPicPr>
          <p:nvPr/>
        </p:nvPicPr>
        <p:blipFill>
          <a:blip r:embed="rId4"/>
          <a:stretch>
            <a:fillRect/>
          </a:stretch>
        </p:blipFill>
        <p:spPr>
          <a:xfrm>
            <a:off x="6306987" y="4177761"/>
            <a:ext cx="5219700" cy="1073150"/>
          </a:xfrm>
          <a:prstGeom prst="rect">
            <a:avLst/>
          </a:prstGeom>
        </p:spPr>
      </p:pic>
    </p:spTree>
    <p:extLst>
      <p:ext uri="{BB962C8B-B14F-4D97-AF65-F5344CB8AC3E}">
        <p14:creationId xmlns:p14="http://schemas.microsoft.com/office/powerpoint/2010/main" val="129527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6722C-83FF-6105-70B4-89D8AB25BEF0}"/>
              </a:ext>
            </a:extLst>
          </p:cNvPr>
          <p:cNvSpPr>
            <a:spLocks noGrp="1"/>
          </p:cNvSpPr>
          <p:nvPr>
            <p:ph idx="1"/>
          </p:nvPr>
        </p:nvSpPr>
        <p:spPr>
          <a:xfrm>
            <a:off x="913795" y="396816"/>
            <a:ext cx="10353762" cy="5394384"/>
          </a:xfrm>
        </p:spPr>
        <p:txBody>
          <a:bodyPr/>
          <a:lstStyle/>
          <a:p>
            <a:r>
              <a:rPr lang="en-IN" dirty="0"/>
              <a:t>Hyper parameter tuning for </a:t>
            </a:r>
            <a:r>
              <a:rPr lang="en-IN" dirty="0" err="1"/>
              <a:t>XGBoost</a:t>
            </a:r>
            <a:r>
              <a:rPr lang="en-IN" dirty="0"/>
              <a:t> Regressor.</a:t>
            </a:r>
          </a:p>
          <a:p>
            <a:endParaRPr lang="en-IN" dirty="0"/>
          </a:p>
        </p:txBody>
      </p:sp>
      <p:pic>
        <p:nvPicPr>
          <p:cNvPr id="4" name="Picture 3">
            <a:extLst>
              <a:ext uri="{FF2B5EF4-FFF2-40B4-BE49-F238E27FC236}">
                <a16:creationId xmlns:a16="http://schemas.microsoft.com/office/drawing/2014/main" id="{F1C59C40-3F5B-5F27-E414-E506452AB581}"/>
              </a:ext>
            </a:extLst>
          </p:cNvPr>
          <p:cNvPicPr>
            <a:picLocks noChangeAspect="1"/>
          </p:cNvPicPr>
          <p:nvPr/>
        </p:nvPicPr>
        <p:blipFill>
          <a:blip r:embed="rId2"/>
          <a:stretch>
            <a:fillRect/>
          </a:stretch>
        </p:blipFill>
        <p:spPr>
          <a:xfrm>
            <a:off x="1073641" y="1133260"/>
            <a:ext cx="5731510" cy="3608070"/>
          </a:xfrm>
          <a:prstGeom prst="rect">
            <a:avLst/>
          </a:prstGeom>
        </p:spPr>
      </p:pic>
      <p:pic>
        <p:nvPicPr>
          <p:cNvPr id="5" name="Picture 4">
            <a:extLst>
              <a:ext uri="{FF2B5EF4-FFF2-40B4-BE49-F238E27FC236}">
                <a16:creationId xmlns:a16="http://schemas.microsoft.com/office/drawing/2014/main" id="{E4DEFF71-9E21-5096-5F3C-7A68CE430A2E}"/>
              </a:ext>
            </a:extLst>
          </p:cNvPr>
          <p:cNvPicPr>
            <a:picLocks noChangeAspect="1"/>
          </p:cNvPicPr>
          <p:nvPr/>
        </p:nvPicPr>
        <p:blipFill>
          <a:blip r:embed="rId3"/>
          <a:stretch>
            <a:fillRect/>
          </a:stretch>
        </p:blipFill>
        <p:spPr>
          <a:xfrm>
            <a:off x="6877589" y="1250351"/>
            <a:ext cx="5010150" cy="3149600"/>
          </a:xfrm>
          <a:prstGeom prst="rect">
            <a:avLst/>
          </a:prstGeom>
        </p:spPr>
      </p:pic>
      <p:pic>
        <p:nvPicPr>
          <p:cNvPr id="6" name="Picture 5">
            <a:extLst>
              <a:ext uri="{FF2B5EF4-FFF2-40B4-BE49-F238E27FC236}">
                <a16:creationId xmlns:a16="http://schemas.microsoft.com/office/drawing/2014/main" id="{ED5BDCDB-578B-DE82-A648-8F894CCD3F77}"/>
              </a:ext>
            </a:extLst>
          </p:cNvPr>
          <p:cNvPicPr>
            <a:picLocks noChangeAspect="1"/>
          </p:cNvPicPr>
          <p:nvPr/>
        </p:nvPicPr>
        <p:blipFill>
          <a:blip r:embed="rId4"/>
          <a:stretch>
            <a:fillRect/>
          </a:stretch>
        </p:blipFill>
        <p:spPr>
          <a:xfrm>
            <a:off x="6877589" y="4741330"/>
            <a:ext cx="4292600" cy="1104900"/>
          </a:xfrm>
          <a:prstGeom prst="rect">
            <a:avLst/>
          </a:prstGeom>
        </p:spPr>
      </p:pic>
    </p:spTree>
    <p:extLst>
      <p:ext uri="{BB962C8B-B14F-4D97-AF65-F5344CB8AC3E}">
        <p14:creationId xmlns:p14="http://schemas.microsoft.com/office/powerpoint/2010/main" val="3717813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DEB2BB-5E17-BBE2-E8F9-5065B4D3DF35}"/>
              </a:ext>
            </a:extLst>
          </p:cNvPr>
          <p:cNvSpPr>
            <a:spLocks noGrp="1"/>
          </p:cNvSpPr>
          <p:nvPr>
            <p:ph idx="1"/>
          </p:nvPr>
        </p:nvSpPr>
        <p:spPr>
          <a:xfrm>
            <a:off x="913795" y="621102"/>
            <a:ext cx="10353762" cy="5170097"/>
          </a:xfrm>
        </p:spPr>
        <p:txBody>
          <a:bodyPr>
            <a:normAutofit lnSpcReduction="10000"/>
          </a:bodyPr>
          <a:lstStyle/>
          <a:p>
            <a:r>
              <a:rPr lang="en-IN" dirty="0"/>
              <a:t>Visualization of Score.</a:t>
            </a:r>
          </a:p>
          <a:p>
            <a:endParaRPr lang="en-IN" dirty="0"/>
          </a:p>
          <a:p>
            <a:endParaRPr lang="en-IN" dirty="0"/>
          </a:p>
          <a:p>
            <a:endParaRPr lang="en-IN" dirty="0"/>
          </a:p>
          <a:p>
            <a:endParaRPr lang="en-IN" dirty="0"/>
          </a:p>
          <a:p>
            <a:endParaRPr lang="en-IN" dirty="0"/>
          </a:p>
          <a:p>
            <a:endParaRPr lang="en-IN" dirty="0"/>
          </a:p>
          <a:p>
            <a:r>
              <a:rPr lang="en-IN" sz="1800" dirty="0">
                <a:solidFill>
                  <a:schemeClr val="tx1"/>
                </a:solidFill>
                <a:effectLst/>
                <a:latin typeface="Calibri" panose="020F0502020204030204" pitchFamily="34" charset="0"/>
                <a:ea typeface="Times New Roman" panose="02020603050405020304" pitchFamily="18" charset="0"/>
              </a:rPr>
              <a:t>We can Observe that XGBOOST Regressor model , works equally well. Whatever error we are getting is also very low, After hyper parameter tuning, those error values decreases further almost tend to zero.</a:t>
            </a:r>
            <a:endParaRPr lang="en-IN" sz="1800" dirty="0">
              <a:solidFill>
                <a:schemeClr val="tx1"/>
              </a:solidFill>
              <a:effectLst/>
              <a:latin typeface="Times New Roman" panose="02020603050405020304" pitchFamily="18" charset="0"/>
              <a:ea typeface="Times New Roman" panose="02020603050405020304" pitchFamily="18" charset="0"/>
            </a:endParaRPr>
          </a:p>
          <a:p>
            <a:pPr>
              <a:spcBef>
                <a:spcPts val="1200"/>
              </a:spcBef>
            </a:pPr>
            <a:r>
              <a:rPr lang="en-IN" sz="1800" dirty="0">
                <a:solidFill>
                  <a:schemeClr val="tx1"/>
                </a:solidFill>
                <a:effectLst/>
                <a:latin typeface="Calibri" panose="020F0502020204030204" pitchFamily="34" charset="0"/>
                <a:ea typeface="Times New Roman" panose="02020603050405020304" pitchFamily="18" charset="0"/>
              </a:rPr>
              <a:t>Also from the graph we plot, we can clearly see that there is minor deviation from </a:t>
            </a:r>
            <a:r>
              <a:rPr lang="en-IN" sz="1800" dirty="0" err="1">
                <a:solidFill>
                  <a:schemeClr val="tx1"/>
                </a:solidFill>
                <a:effectLst/>
                <a:latin typeface="Calibri" panose="020F0502020204030204" pitchFamily="34" charset="0"/>
                <a:ea typeface="Times New Roman" panose="02020603050405020304" pitchFamily="18" charset="0"/>
              </a:rPr>
              <a:t>true_y</a:t>
            </a:r>
            <a:r>
              <a:rPr lang="en-IN" sz="1800" dirty="0">
                <a:solidFill>
                  <a:schemeClr val="tx1"/>
                </a:solidFill>
                <a:effectLst/>
                <a:latin typeface="Calibri" panose="020F0502020204030204" pitchFamily="34" charset="0"/>
                <a:ea typeface="Times New Roman" panose="02020603050405020304" pitchFamily="18" charset="0"/>
              </a:rPr>
              <a:t> and </a:t>
            </a:r>
            <a:r>
              <a:rPr lang="en-IN" sz="1800" dirty="0" err="1">
                <a:solidFill>
                  <a:schemeClr val="tx1"/>
                </a:solidFill>
                <a:effectLst/>
                <a:latin typeface="Calibri" panose="020F0502020204030204" pitchFamily="34" charset="0"/>
                <a:ea typeface="Times New Roman" panose="02020603050405020304" pitchFamily="18" charset="0"/>
              </a:rPr>
              <a:t>predicted_y</a:t>
            </a:r>
            <a:r>
              <a:rPr lang="en-IN" sz="1800" dirty="0">
                <a:solidFill>
                  <a:schemeClr val="tx1"/>
                </a:solidFill>
                <a:effectLst/>
                <a:latin typeface="Calibri" panose="020F0502020204030204" pitchFamily="34" charset="0"/>
                <a:ea typeface="Times New Roman" panose="02020603050405020304" pitchFamily="18" charset="0"/>
              </a:rPr>
              <a:t>. which is not present in </a:t>
            </a:r>
            <a:r>
              <a:rPr lang="en-IN" sz="1800" dirty="0" err="1">
                <a:solidFill>
                  <a:schemeClr val="tx1"/>
                </a:solidFill>
                <a:effectLst/>
                <a:latin typeface="Calibri" panose="020F0502020204030204" pitchFamily="34" charset="0"/>
                <a:ea typeface="Times New Roman" panose="02020603050405020304" pitchFamily="18" charset="0"/>
              </a:rPr>
              <a:t>randomforrest</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a:p>
            <a:endParaRPr lang="en-IN" dirty="0"/>
          </a:p>
        </p:txBody>
      </p:sp>
      <p:pic>
        <p:nvPicPr>
          <p:cNvPr id="4" name="Picture 3">
            <a:extLst>
              <a:ext uri="{FF2B5EF4-FFF2-40B4-BE49-F238E27FC236}">
                <a16:creationId xmlns:a16="http://schemas.microsoft.com/office/drawing/2014/main" id="{5D6D0C30-9EFF-F23A-C362-F9E01C422316}"/>
              </a:ext>
            </a:extLst>
          </p:cNvPr>
          <p:cNvPicPr>
            <a:picLocks noChangeAspect="1"/>
          </p:cNvPicPr>
          <p:nvPr/>
        </p:nvPicPr>
        <p:blipFill>
          <a:blip r:embed="rId2"/>
          <a:stretch>
            <a:fillRect/>
          </a:stretch>
        </p:blipFill>
        <p:spPr>
          <a:xfrm>
            <a:off x="1000305" y="1531369"/>
            <a:ext cx="4152900" cy="2190750"/>
          </a:xfrm>
          <a:prstGeom prst="rect">
            <a:avLst/>
          </a:prstGeom>
        </p:spPr>
      </p:pic>
      <p:pic>
        <p:nvPicPr>
          <p:cNvPr id="5" name="Picture 4">
            <a:extLst>
              <a:ext uri="{FF2B5EF4-FFF2-40B4-BE49-F238E27FC236}">
                <a16:creationId xmlns:a16="http://schemas.microsoft.com/office/drawing/2014/main" id="{AE932A43-2972-F175-2664-B9D33E9FA423}"/>
              </a:ext>
            </a:extLst>
          </p:cNvPr>
          <p:cNvPicPr>
            <a:picLocks noChangeAspect="1"/>
          </p:cNvPicPr>
          <p:nvPr/>
        </p:nvPicPr>
        <p:blipFill>
          <a:blip r:embed="rId3"/>
          <a:stretch>
            <a:fillRect/>
          </a:stretch>
        </p:blipFill>
        <p:spPr>
          <a:xfrm>
            <a:off x="5619091" y="1475118"/>
            <a:ext cx="4197350" cy="2489200"/>
          </a:xfrm>
          <a:prstGeom prst="rect">
            <a:avLst/>
          </a:prstGeom>
        </p:spPr>
      </p:pic>
    </p:spTree>
    <p:extLst>
      <p:ext uri="{BB962C8B-B14F-4D97-AF65-F5344CB8AC3E}">
        <p14:creationId xmlns:p14="http://schemas.microsoft.com/office/powerpoint/2010/main" val="111321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238A2-6965-0E97-4A7D-051B95EE4F09}"/>
              </a:ext>
            </a:extLst>
          </p:cNvPr>
          <p:cNvSpPr>
            <a:spLocks noGrp="1"/>
          </p:cNvSpPr>
          <p:nvPr>
            <p:ph idx="1"/>
          </p:nvPr>
        </p:nvSpPr>
        <p:spPr>
          <a:xfrm>
            <a:off x="919118" y="741871"/>
            <a:ext cx="6562381" cy="4684144"/>
          </a:xfrm>
        </p:spPr>
        <p:txBody>
          <a:bodyPr>
            <a:normAutofit fontScale="85000" lnSpcReduction="10000"/>
          </a:bodyPr>
          <a:lstStyle/>
          <a:p>
            <a:r>
              <a:rPr lang="en-IN" dirty="0"/>
              <a:t>Let’s look at the precise summary of dataset , for that we use .info()</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From here we can Observe that our dataset consists of 10 columns, out of which column Unnamed: 0 is indexing columns, which will be of no use in our machine learning model building purpose.  So, we can drop it.</a:t>
            </a:r>
          </a:p>
          <a:p>
            <a:r>
              <a:rPr lang="en-IN" sz="1800" dirty="0"/>
              <a:t>We don’t have any missing value or Null values in our dataset, means we don’t need to perform any imputation.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 in our dataset we don’t have any null values. The total number of rows are 5660 &amp; columns are 10. Except Unnamed: 0 and Manufacturing Year all other columns are of object type, these two are of integer type columns.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Price and Driven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Kilometers</a:t>
            </a:r>
            <a:r>
              <a:rPr lang="en-IN" sz="1800" dirty="0">
                <a:effectLst/>
                <a:latin typeface="Calibri" panose="020F0502020204030204" pitchFamily="34" charset="0"/>
                <a:ea typeface="Calibri" panose="020F0502020204030204" pitchFamily="34" charset="0"/>
                <a:cs typeface="Times New Roman" panose="02020603050405020304" pitchFamily="18" charset="0"/>
              </a:rPr>
              <a:t> are two columns which has informative numerical values which we need to fetch as it is removing the km from Driven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Kilometers</a:t>
            </a:r>
            <a:r>
              <a:rPr lang="en-IN" sz="1800" dirty="0">
                <a:effectLst/>
                <a:latin typeface="Calibri" panose="020F0502020204030204" pitchFamily="34" charset="0"/>
                <a:ea typeface="Calibri" panose="020F0502020204030204" pitchFamily="34" charset="0"/>
                <a:cs typeface="Times New Roman" panose="02020603050405020304" pitchFamily="18" charset="0"/>
              </a:rPr>
              <a:t> column and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from Price column.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tx1"/>
                </a:solidFill>
                <a:effectLst/>
                <a:latin typeface="Calibri" panose="020F0502020204030204" pitchFamily="34" charset="0"/>
                <a:ea typeface="Calibri" panose="020F0502020204030204" pitchFamily="34" charset="0"/>
              </a:rPr>
              <a:t>For remaining columns, we need to do some kind of encoding or mapping to fit them in the machine learning model.</a:t>
            </a:r>
            <a:endParaRPr lang="en-IN" sz="1800" dirty="0">
              <a:solidFill>
                <a:schemeClr val="tx1"/>
              </a:solidFill>
            </a:endParaRPr>
          </a:p>
          <a:p>
            <a:endParaRPr lang="en-IN" dirty="0"/>
          </a:p>
        </p:txBody>
      </p:sp>
      <p:pic>
        <p:nvPicPr>
          <p:cNvPr id="4" name="Picture 3">
            <a:extLst>
              <a:ext uri="{FF2B5EF4-FFF2-40B4-BE49-F238E27FC236}">
                <a16:creationId xmlns:a16="http://schemas.microsoft.com/office/drawing/2014/main" id="{3042A717-9ECC-3D53-5301-992688F58D23}"/>
              </a:ext>
            </a:extLst>
          </p:cNvPr>
          <p:cNvPicPr>
            <a:picLocks noChangeAspect="1"/>
          </p:cNvPicPr>
          <p:nvPr/>
        </p:nvPicPr>
        <p:blipFill>
          <a:blip r:embed="rId2"/>
          <a:stretch>
            <a:fillRect/>
          </a:stretch>
        </p:blipFill>
        <p:spPr>
          <a:xfrm>
            <a:off x="7481500" y="1679277"/>
            <a:ext cx="4216400" cy="3092450"/>
          </a:xfrm>
          <a:prstGeom prst="rect">
            <a:avLst/>
          </a:prstGeom>
        </p:spPr>
      </p:pic>
    </p:spTree>
    <p:extLst>
      <p:ext uri="{BB962C8B-B14F-4D97-AF65-F5344CB8AC3E}">
        <p14:creationId xmlns:p14="http://schemas.microsoft.com/office/powerpoint/2010/main" val="2485952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519C-F9E9-46F8-DBD0-C14860E49A07}"/>
              </a:ext>
            </a:extLst>
          </p:cNvPr>
          <p:cNvSpPr>
            <a:spLocks noGrp="1"/>
          </p:cNvSpPr>
          <p:nvPr>
            <p:ph type="title"/>
          </p:nvPr>
        </p:nvSpPr>
        <p:spPr>
          <a:xfrm>
            <a:off x="913795" y="422694"/>
            <a:ext cx="10353762" cy="836763"/>
          </a:xfrm>
        </p:spPr>
        <p:txBody>
          <a:bodyPr>
            <a:normAutofit/>
          </a:bodyPr>
          <a:lstStyle/>
          <a:p>
            <a:r>
              <a:rPr lang="en-IN" dirty="0"/>
              <a:t>RIDGE Regressor</a:t>
            </a:r>
          </a:p>
        </p:txBody>
      </p:sp>
      <p:pic>
        <p:nvPicPr>
          <p:cNvPr id="4" name="Content Placeholder 3">
            <a:extLst>
              <a:ext uri="{FF2B5EF4-FFF2-40B4-BE49-F238E27FC236}">
                <a16:creationId xmlns:a16="http://schemas.microsoft.com/office/drawing/2014/main" id="{92F0F914-A0D0-77D4-A9D0-A3060A5AA81A}"/>
              </a:ext>
            </a:extLst>
          </p:cNvPr>
          <p:cNvPicPr>
            <a:picLocks noGrp="1" noChangeAspect="1"/>
          </p:cNvPicPr>
          <p:nvPr>
            <p:ph idx="1"/>
          </p:nvPr>
        </p:nvPicPr>
        <p:blipFill>
          <a:blip r:embed="rId2"/>
          <a:stretch>
            <a:fillRect/>
          </a:stretch>
        </p:blipFill>
        <p:spPr>
          <a:xfrm>
            <a:off x="673848" y="1334960"/>
            <a:ext cx="5416828" cy="4369025"/>
          </a:xfrm>
          <a:prstGeom prst="rect">
            <a:avLst/>
          </a:prstGeom>
        </p:spPr>
      </p:pic>
      <p:pic>
        <p:nvPicPr>
          <p:cNvPr id="5" name="Picture 4">
            <a:extLst>
              <a:ext uri="{FF2B5EF4-FFF2-40B4-BE49-F238E27FC236}">
                <a16:creationId xmlns:a16="http://schemas.microsoft.com/office/drawing/2014/main" id="{B9EB7D44-157B-9C49-BC64-DABED7147FE1}"/>
              </a:ext>
            </a:extLst>
          </p:cNvPr>
          <p:cNvPicPr>
            <a:picLocks noChangeAspect="1"/>
          </p:cNvPicPr>
          <p:nvPr/>
        </p:nvPicPr>
        <p:blipFill>
          <a:blip r:embed="rId3"/>
          <a:stretch>
            <a:fillRect/>
          </a:stretch>
        </p:blipFill>
        <p:spPr>
          <a:xfrm>
            <a:off x="6656717" y="1334960"/>
            <a:ext cx="3657600" cy="2400300"/>
          </a:xfrm>
          <a:prstGeom prst="rect">
            <a:avLst/>
          </a:prstGeom>
        </p:spPr>
      </p:pic>
      <p:pic>
        <p:nvPicPr>
          <p:cNvPr id="6" name="Picture 5">
            <a:extLst>
              <a:ext uri="{FF2B5EF4-FFF2-40B4-BE49-F238E27FC236}">
                <a16:creationId xmlns:a16="http://schemas.microsoft.com/office/drawing/2014/main" id="{D112E154-0829-9D1A-0B91-177A0AF3F3EA}"/>
              </a:ext>
            </a:extLst>
          </p:cNvPr>
          <p:cNvPicPr>
            <a:picLocks noChangeAspect="1"/>
          </p:cNvPicPr>
          <p:nvPr/>
        </p:nvPicPr>
        <p:blipFill>
          <a:blip r:embed="rId4"/>
          <a:stretch>
            <a:fillRect/>
          </a:stretch>
        </p:blipFill>
        <p:spPr>
          <a:xfrm>
            <a:off x="6280629" y="4326207"/>
            <a:ext cx="5168900" cy="1035050"/>
          </a:xfrm>
          <a:prstGeom prst="rect">
            <a:avLst/>
          </a:prstGeom>
        </p:spPr>
      </p:pic>
    </p:spTree>
    <p:extLst>
      <p:ext uri="{BB962C8B-B14F-4D97-AF65-F5344CB8AC3E}">
        <p14:creationId xmlns:p14="http://schemas.microsoft.com/office/powerpoint/2010/main" val="34091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D84E5-7E71-A185-52FD-3EF5FC69327C}"/>
              </a:ext>
            </a:extLst>
          </p:cNvPr>
          <p:cNvSpPr>
            <a:spLocks noGrp="1"/>
          </p:cNvSpPr>
          <p:nvPr>
            <p:ph idx="1"/>
          </p:nvPr>
        </p:nvSpPr>
        <p:spPr>
          <a:xfrm>
            <a:off x="913795" y="405442"/>
            <a:ext cx="10353762" cy="5385757"/>
          </a:xfrm>
        </p:spPr>
        <p:txBody>
          <a:bodyPr/>
          <a:lstStyle/>
          <a:p>
            <a:r>
              <a:rPr lang="en-IN" dirty="0"/>
              <a:t>Hyper parameter tuning for Ridge Regressor.</a:t>
            </a:r>
          </a:p>
          <a:p>
            <a:endParaRPr lang="en-IN" dirty="0"/>
          </a:p>
          <a:p>
            <a:endParaRPr lang="en-IN" dirty="0"/>
          </a:p>
          <a:p>
            <a:endParaRPr lang="en-IN" dirty="0"/>
          </a:p>
          <a:p>
            <a:endParaRPr lang="en-IN" dirty="0"/>
          </a:p>
          <a:p>
            <a:endParaRPr lang="en-IN" dirty="0"/>
          </a:p>
          <a:p>
            <a:endParaRPr lang="en-IN" dirty="0"/>
          </a:p>
          <a:p>
            <a:endParaRPr lang="en-IN" dirty="0"/>
          </a:p>
          <a:p>
            <a:r>
              <a:rPr lang="en-IN" sz="1800" dirty="0">
                <a:effectLst/>
                <a:latin typeface="Calibri" panose="020F0502020204030204" pitchFamily="34" charset="0"/>
                <a:ea typeface="Calibri" panose="020F0502020204030204" pitchFamily="34" charset="0"/>
              </a:rPr>
              <a:t>We can see that our Linear models performs not well as compared to ensemble models. Let’s summarize each model in order to get a clear picture of how the models are performing.</a:t>
            </a:r>
            <a:endParaRPr lang="en-IN" dirty="0"/>
          </a:p>
        </p:txBody>
      </p:sp>
      <p:pic>
        <p:nvPicPr>
          <p:cNvPr id="4" name="Picture 3">
            <a:extLst>
              <a:ext uri="{FF2B5EF4-FFF2-40B4-BE49-F238E27FC236}">
                <a16:creationId xmlns:a16="http://schemas.microsoft.com/office/drawing/2014/main" id="{F5B955CF-4DAB-CBDA-DA10-1C844E6C4131}"/>
              </a:ext>
            </a:extLst>
          </p:cNvPr>
          <p:cNvPicPr>
            <a:picLocks noChangeAspect="1"/>
          </p:cNvPicPr>
          <p:nvPr/>
        </p:nvPicPr>
        <p:blipFill>
          <a:blip r:embed="rId2"/>
          <a:stretch>
            <a:fillRect/>
          </a:stretch>
        </p:blipFill>
        <p:spPr>
          <a:xfrm>
            <a:off x="1315181" y="1217289"/>
            <a:ext cx="5731510" cy="1576705"/>
          </a:xfrm>
          <a:prstGeom prst="rect">
            <a:avLst/>
          </a:prstGeom>
        </p:spPr>
      </p:pic>
      <p:pic>
        <p:nvPicPr>
          <p:cNvPr id="5" name="Picture 4">
            <a:extLst>
              <a:ext uri="{FF2B5EF4-FFF2-40B4-BE49-F238E27FC236}">
                <a16:creationId xmlns:a16="http://schemas.microsoft.com/office/drawing/2014/main" id="{CA147B21-22EB-1DD9-FAAA-02A31719672E}"/>
              </a:ext>
            </a:extLst>
          </p:cNvPr>
          <p:cNvPicPr>
            <a:picLocks noChangeAspect="1"/>
          </p:cNvPicPr>
          <p:nvPr/>
        </p:nvPicPr>
        <p:blipFill>
          <a:blip r:embed="rId3"/>
          <a:stretch>
            <a:fillRect/>
          </a:stretch>
        </p:blipFill>
        <p:spPr>
          <a:xfrm>
            <a:off x="1315181" y="2923216"/>
            <a:ext cx="4667250" cy="1365250"/>
          </a:xfrm>
          <a:prstGeom prst="rect">
            <a:avLst/>
          </a:prstGeom>
        </p:spPr>
      </p:pic>
      <p:pic>
        <p:nvPicPr>
          <p:cNvPr id="6" name="Picture 5">
            <a:extLst>
              <a:ext uri="{FF2B5EF4-FFF2-40B4-BE49-F238E27FC236}">
                <a16:creationId xmlns:a16="http://schemas.microsoft.com/office/drawing/2014/main" id="{C73A78DC-AF26-F075-13E8-5EA2C9B136FB}"/>
              </a:ext>
            </a:extLst>
          </p:cNvPr>
          <p:cNvPicPr>
            <a:picLocks noChangeAspect="1"/>
          </p:cNvPicPr>
          <p:nvPr/>
        </p:nvPicPr>
        <p:blipFill>
          <a:blip r:embed="rId4"/>
          <a:stretch>
            <a:fillRect/>
          </a:stretch>
        </p:blipFill>
        <p:spPr>
          <a:xfrm>
            <a:off x="6741244" y="3098320"/>
            <a:ext cx="2901950" cy="850900"/>
          </a:xfrm>
          <a:prstGeom prst="rect">
            <a:avLst/>
          </a:prstGeom>
        </p:spPr>
      </p:pic>
    </p:spTree>
    <p:extLst>
      <p:ext uri="{BB962C8B-B14F-4D97-AF65-F5344CB8AC3E}">
        <p14:creationId xmlns:p14="http://schemas.microsoft.com/office/powerpoint/2010/main" val="968952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FF91-6939-2722-26EB-BA48C561DEBF}"/>
              </a:ext>
            </a:extLst>
          </p:cNvPr>
          <p:cNvSpPr>
            <a:spLocks noGrp="1"/>
          </p:cNvSpPr>
          <p:nvPr>
            <p:ph type="title"/>
          </p:nvPr>
        </p:nvSpPr>
        <p:spPr>
          <a:xfrm>
            <a:off x="913795" y="422694"/>
            <a:ext cx="10353762" cy="1155940"/>
          </a:xfrm>
        </p:spPr>
        <p:txBody>
          <a:bodyPr/>
          <a:lstStyle/>
          <a:p>
            <a:r>
              <a:rPr lang="en-IN" dirty="0"/>
              <a:t>Summarization of Each Model</a:t>
            </a:r>
          </a:p>
        </p:txBody>
      </p:sp>
      <p:pic>
        <p:nvPicPr>
          <p:cNvPr id="4" name="Content Placeholder 3">
            <a:extLst>
              <a:ext uri="{FF2B5EF4-FFF2-40B4-BE49-F238E27FC236}">
                <a16:creationId xmlns:a16="http://schemas.microsoft.com/office/drawing/2014/main" id="{E20C5E72-E92D-D787-75B0-E635E9A9615B}"/>
              </a:ext>
            </a:extLst>
          </p:cNvPr>
          <p:cNvPicPr>
            <a:picLocks noGrp="1" noChangeAspect="1"/>
          </p:cNvPicPr>
          <p:nvPr>
            <p:ph idx="1"/>
          </p:nvPr>
        </p:nvPicPr>
        <p:blipFill>
          <a:blip r:embed="rId2"/>
          <a:stretch>
            <a:fillRect/>
          </a:stretch>
        </p:blipFill>
        <p:spPr>
          <a:xfrm>
            <a:off x="1833343" y="1690585"/>
            <a:ext cx="8515788" cy="3988005"/>
          </a:xfrm>
          <a:prstGeom prst="rect">
            <a:avLst/>
          </a:prstGeom>
        </p:spPr>
      </p:pic>
    </p:spTree>
    <p:extLst>
      <p:ext uri="{BB962C8B-B14F-4D97-AF65-F5344CB8AC3E}">
        <p14:creationId xmlns:p14="http://schemas.microsoft.com/office/powerpoint/2010/main" val="3253573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6CEB2-40D0-56D4-A125-0F8E91D5AB51}"/>
              </a:ext>
            </a:extLst>
          </p:cNvPr>
          <p:cNvSpPr>
            <a:spLocks noGrp="1"/>
          </p:cNvSpPr>
          <p:nvPr>
            <p:ph idx="1"/>
          </p:nvPr>
        </p:nvSpPr>
        <p:spPr>
          <a:xfrm>
            <a:off x="913795" y="1061050"/>
            <a:ext cx="10353762" cy="4730150"/>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From the above table we can say that, Ensemble and Gradient Model works best with our dataset. However linear models show comparatively weaker performance. Also we can observe that Random Forest Regressor act like the perfect match for this particular dataset. One logical reason which I can think of is that, it might be possible since data is collected from only one website(car24.com) &amp; one location(Delhi), there are chances that particular website is using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RandomForest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Algorithm to predict the prices of the Cars listed in there.</a:t>
            </a:r>
          </a:p>
          <a:p>
            <a:pPr>
              <a:lnSpc>
                <a:spcPct val="107000"/>
              </a:lnSpc>
              <a:spcAft>
                <a:spcPts val="800"/>
              </a:spcAf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 works equally well with the dataset, with some errors or deviations here and there.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also Observe that Linear Regression and Lasso performs in the same manner, however Ridge shows some improvement in overall scores and hence we can say that it regularizes the linear regression model.</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performance of AdaBoost Regressor is pretty good, however we got two other models which performs better that it.</a:t>
            </a:r>
          </a:p>
        </p:txBody>
      </p:sp>
    </p:spTree>
    <p:extLst>
      <p:ext uri="{BB962C8B-B14F-4D97-AF65-F5344CB8AC3E}">
        <p14:creationId xmlns:p14="http://schemas.microsoft.com/office/powerpoint/2010/main" val="135961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0584-8E63-BF6C-DED4-4DD34D4D6FE5}"/>
              </a:ext>
            </a:extLst>
          </p:cNvPr>
          <p:cNvSpPr>
            <a:spLocks noGrp="1"/>
          </p:cNvSpPr>
          <p:nvPr>
            <p:ph type="title"/>
          </p:nvPr>
        </p:nvSpPr>
        <p:spPr>
          <a:xfrm>
            <a:off x="913795" y="609600"/>
            <a:ext cx="10353762" cy="1055298"/>
          </a:xfrm>
        </p:spPr>
        <p:txBody>
          <a:bodyPr/>
          <a:lstStyle/>
          <a:p>
            <a:r>
              <a:rPr lang="en-IN" dirty="0"/>
              <a:t>Conclusion</a:t>
            </a:r>
          </a:p>
        </p:txBody>
      </p:sp>
      <p:sp>
        <p:nvSpPr>
          <p:cNvPr id="3" name="Content Placeholder 2">
            <a:extLst>
              <a:ext uri="{FF2B5EF4-FFF2-40B4-BE49-F238E27FC236}">
                <a16:creationId xmlns:a16="http://schemas.microsoft.com/office/drawing/2014/main" id="{B5547970-5560-A996-C98F-DF439E7F6BEA}"/>
              </a:ext>
            </a:extLst>
          </p:cNvPr>
          <p:cNvSpPr>
            <a:spLocks noGrp="1"/>
          </p:cNvSpPr>
          <p:nvPr>
            <p:ph idx="1"/>
          </p:nvPr>
        </p:nvSpPr>
        <p:spPr>
          <a:xfrm>
            <a:off x="913795" y="1664898"/>
            <a:ext cx="10353762" cy="4126301"/>
          </a:xfrm>
        </p:spPr>
        <p:txBody>
          <a:bodyPr>
            <a:normAutofit fontScale="85000" lnSpcReduction="20000"/>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Project, we perform two tasks:</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Data Collection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is the very first part of our Project where we need to collect data from websites in order to perform a model which predict the Prices of Used car.</a:t>
            </a:r>
          </a:p>
          <a:p>
            <a:pPr marL="6858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that we scrape the data from car24.com website. Here we choose the location Delhi and did not apply any other filter in order to collect data of all kinds of used car like Hatchback, SUV, Minivan, Sedan, Coupe. </a:t>
            </a:r>
          </a:p>
          <a:p>
            <a:pPr marL="6858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Here we collect a total number of 5660 cars data, and  their important features are collected in the form  9 columns ( Brand, Model, Variant, Transmission,  Manufacturing Year, Driven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Kilometers</a:t>
            </a:r>
            <a:r>
              <a:rPr lang="en-IN" sz="1800" dirty="0">
                <a:effectLst/>
                <a:latin typeface="Calibri" panose="020F0502020204030204" pitchFamily="34" charset="0"/>
                <a:ea typeface="Calibri" panose="020F0502020204030204" pitchFamily="34" charset="0"/>
                <a:cs typeface="Times New Roman" panose="02020603050405020304" pitchFamily="18" charset="0"/>
              </a:rPr>
              <a:t>, Owners, Fuel, Price). We can clearly see that Price is our Target Variable. And others are our independent variable or features.</a:t>
            </a:r>
          </a:p>
          <a:p>
            <a:pPr marL="6858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collected all this data in the form of Excel file.</a:t>
            </a:r>
          </a:p>
          <a:p>
            <a:pPr marL="3798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 Model Building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After collection of that, we use the same data to build our machine learning model. Here we perform all the required pre-processing steps to make the model suitable for Model Building algorithms.</a:t>
            </a:r>
          </a:p>
          <a:p>
            <a:pPr marL="685800">
              <a:lnSpc>
                <a:spcPct val="107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We in total build 6 Models in order to select on the best on, and after evaluating every single model we came to conclude that our dataset works best with ensemble techniques. So the Best suited Model we decide is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RandomForest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 as it gives us both high prediction scores and low error.</a:t>
            </a:r>
          </a:p>
        </p:txBody>
      </p:sp>
    </p:spTree>
    <p:extLst>
      <p:ext uri="{BB962C8B-B14F-4D97-AF65-F5344CB8AC3E}">
        <p14:creationId xmlns:p14="http://schemas.microsoft.com/office/powerpoint/2010/main" val="3721441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D5CF-09BD-7067-9D44-0201EC6318D3}"/>
              </a:ext>
            </a:extLst>
          </p:cNvPr>
          <p:cNvSpPr>
            <a:spLocks noGrp="1"/>
          </p:cNvSpPr>
          <p:nvPr>
            <p:ph type="title"/>
          </p:nvPr>
        </p:nvSpPr>
        <p:spPr/>
        <p:txBody>
          <a:bodyPr/>
          <a:lstStyle/>
          <a:p>
            <a:r>
              <a:rPr lang="en-IN" dirty="0"/>
              <a:t>Saving Of Final Model</a:t>
            </a:r>
          </a:p>
        </p:txBody>
      </p:sp>
      <p:sp>
        <p:nvSpPr>
          <p:cNvPr id="6" name="Content Placeholder 5">
            <a:extLst>
              <a:ext uri="{FF2B5EF4-FFF2-40B4-BE49-F238E27FC236}">
                <a16:creationId xmlns:a16="http://schemas.microsoft.com/office/drawing/2014/main" id="{2E9E9777-FBFE-0BC2-54A9-180C37E79823}"/>
              </a:ext>
            </a:extLst>
          </p:cNvPr>
          <p:cNvSpPr>
            <a:spLocks noGrp="1"/>
          </p:cNvSpPr>
          <p:nvPr>
            <p:ph idx="1"/>
          </p:nvPr>
        </p:nvSpPr>
        <p:spPr/>
        <p:txBody>
          <a:bodyPr/>
          <a:lstStyle/>
          <a:p>
            <a:r>
              <a:rPr lang="en-IN" sz="1800" dirty="0"/>
              <a:t>We perform </a:t>
            </a:r>
            <a:r>
              <a:rPr lang="en-IN" sz="1800" dirty="0" err="1"/>
              <a:t>pickeling</a:t>
            </a:r>
            <a:r>
              <a:rPr lang="en-IN" sz="1800" dirty="0"/>
              <a:t>, </a:t>
            </a:r>
            <a:r>
              <a:rPr lang="en-IN" sz="1800" dirty="0">
                <a:solidFill>
                  <a:schemeClr val="tx1"/>
                </a:solidFill>
                <a:effectLst/>
                <a:latin typeface="Calibri" panose="020F0502020204030204" pitchFamily="34" charset="0"/>
                <a:ea typeface="Calibri" panose="020F0502020204030204" pitchFamily="34" charset="0"/>
              </a:rPr>
              <a:t>Pickle is a generic object serialization module that can be used for serializing and deserializing objects.</a:t>
            </a:r>
            <a:endParaRPr lang="en-IN" dirty="0">
              <a:solidFill>
                <a:schemeClr val="tx1"/>
              </a:solidFill>
            </a:endParaRPr>
          </a:p>
          <a:p>
            <a:endParaRPr lang="en-IN" dirty="0"/>
          </a:p>
          <a:p>
            <a:endParaRPr lang="en-IN" dirty="0"/>
          </a:p>
        </p:txBody>
      </p:sp>
      <p:pic>
        <p:nvPicPr>
          <p:cNvPr id="7" name="Content Placeholder 3">
            <a:extLst>
              <a:ext uri="{FF2B5EF4-FFF2-40B4-BE49-F238E27FC236}">
                <a16:creationId xmlns:a16="http://schemas.microsoft.com/office/drawing/2014/main" id="{897245F3-7409-E835-C2EE-85EAD91F1B11}"/>
              </a:ext>
            </a:extLst>
          </p:cNvPr>
          <p:cNvPicPr>
            <a:picLocks noChangeAspect="1"/>
          </p:cNvPicPr>
          <p:nvPr/>
        </p:nvPicPr>
        <p:blipFill>
          <a:blip r:embed="rId2"/>
          <a:stretch>
            <a:fillRect/>
          </a:stretch>
        </p:blipFill>
        <p:spPr>
          <a:xfrm>
            <a:off x="3031691" y="2958860"/>
            <a:ext cx="4083260" cy="1544128"/>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676677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B18CC-E0B6-1D08-070C-9785B816AE99}"/>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123999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DFCB-6C05-0EDB-8876-230C1236E3F5}"/>
              </a:ext>
            </a:extLst>
          </p:cNvPr>
          <p:cNvSpPr>
            <a:spLocks noGrp="1"/>
          </p:cNvSpPr>
          <p:nvPr>
            <p:ph type="title"/>
          </p:nvPr>
        </p:nvSpPr>
        <p:spPr>
          <a:xfrm>
            <a:off x="913795" y="609600"/>
            <a:ext cx="5182205" cy="4316083"/>
          </a:xfrm>
        </p:spPr>
        <p:txBody>
          <a:bodyPr>
            <a:noAutofit/>
          </a:bodyPr>
          <a:lstStyle/>
          <a:p>
            <a:pPr algn="l"/>
            <a:r>
              <a:rPr lang="en-IN" sz="2800" b="1" dirty="0"/>
              <a:t>Dropping unwanted column</a:t>
            </a:r>
            <a:r>
              <a:rPr lang="en-IN" sz="2800" dirty="0"/>
              <a:t>:</a:t>
            </a:r>
            <a:br>
              <a:rPr lang="en-IN" sz="2800" dirty="0"/>
            </a:br>
            <a:br>
              <a:rPr lang="en-IN" sz="2800" dirty="0"/>
            </a:br>
            <a:r>
              <a:rPr lang="en-IN" sz="1800" dirty="0">
                <a:solidFill>
                  <a:schemeClr val="tx1"/>
                </a:solidFill>
                <a:effectLst/>
                <a:latin typeface="Calibri" panose="020F0502020204030204" pitchFamily="34" charset="0"/>
                <a:ea typeface="Calibri" panose="020F0502020204030204" pitchFamily="34" charset="0"/>
              </a:rPr>
              <a:t>Dropping any column is part of Data Cleaning, Let’s go ahead and see how many unique value is contained by each column.</a:t>
            </a:r>
            <a:br>
              <a:rPr lang="en-IN" sz="1800" dirty="0">
                <a:solidFill>
                  <a:schemeClr val="tx1"/>
                </a:solidFill>
                <a:effectLst/>
                <a:latin typeface="Calibri" panose="020F0502020204030204" pitchFamily="34" charset="0"/>
                <a:ea typeface="Calibri" panose="020F0502020204030204" pitchFamily="34" charset="0"/>
              </a:rPr>
            </a:br>
            <a:br>
              <a:rPr lang="en-IN" sz="1800" dirty="0">
                <a:solidFill>
                  <a:schemeClr val="tx1"/>
                </a:solidFill>
                <a:effectLst/>
                <a:latin typeface="Calibri" panose="020F0502020204030204" pitchFamily="34" charset="0"/>
                <a:ea typeface="Calibri" panose="020F0502020204030204" pitchFamily="34" charset="0"/>
              </a:rPr>
            </a:b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can see that our nominal data has high number of cardinality, so to encode them we can use either label encoder or Binary encoder. As one hot encoder increases the number of columns to a very great extend and hence affects the efficiency and time consumed and over all cost of production.</a:t>
            </a:r>
            <a:br>
              <a:rPr lang="en-IN" sz="2800" dirty="0"/>
            </a:br>
            <a:endParaRPr lang="en-IN" sz="2800" dirty="0"/>
          </a:p>
        </p:txBody>
      </p:sp>
      <p:pic>
        <p:nvPicPr>
          <p:cNvPr id="4" name="Content Placeholder 3">
            <a:extLst>
              <a:ext uri="{FF2B5EF4-FFF2-40B4-BE49-F238E27FC236}">
                <a16:creationId xmlns:a16="http://schemas.microsoft.com/office/drawing/2014/main" id="{7F656730-16B3-EAFA-CB66-89330E6ACDE8}"/>
              </a:ext>
            </a:extLst>
          </p:cNvPr>
          <p:cNvPicPr>
            <a:picLocks noGrp="1" noChangeAspect="1"/>
          </p:cNvPicPr>
          <p:nvPr>
            <p:ph idx="1"/>
          </p:nvPr>
        </p:nvPicPr>
        <p:blipFill>
          <a:blip r:embed="rId2"/>
          <a:stretch>
            <a:fillRect/>
          </a:stretch>
        </p:blipFill>
        <p:spPr>
          <a:xfrm>
            <a:off x="6514201" y="895428"/>
            <a:ext cx="3467278" cy="825542"/>
          </a:xfrm>
          <a:prstGeom prst="rect">
            <a:avLst/>
          </a:prstGeom>
        </p:spPr>
      </p:pic>
      <p:pic>
        <p:nvPicPr>
          <p:cNvPr id="6" name="Picture 5">
            <a:extLst>
              <a:ext uri="{FF2B5EF4-FFF2-40B4-BE49-F238E27FC236}">
                <a16:creationId xmlns:a16="http://schemas.microsoft.com/office/drawing/2014/main" id="{0DB22C36-5DBD-8CE5-C89C-551FFE1C8268}"/>
              </a:ext>
            </a:extLst>
          </p:cNvPr>
          <p:cNvPicPr>
            <a:picLocks noChangeAspect="1"/>
          </p:cNvPicPr>
          <p:nvPr/>
        </p:nvPicPr>
        <p:blipFill>
          <a:blip r:embed="rId3"/>
          <a:stretch>
            <a:fillRect/>
          </a:stretch>
        </p:blipFill>
        <p:spPr>
          <a:xfrm>
            <a:off x="6892115" y="2600924"/>
            <a:ext cx="2711450" cy="1949450"/>
          </a:xfrm>
          <a:prstGeom prst="rect">
            <a:avLst/>
          </a:prstGeom>
        </p:spPr>
      </p:pic>
    </p:spTree>
    <p:extLst>
      <p:ext uri="{BB962C8B-B14F-4D97-AF65-F5344CB8AC3E}">
        <p14:creationId xmlns:p14="http://schemas.microsoft.com/office/powerpoint/2010/main" val="134703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FC28-67C9-1752-77DD-E24FD6B9BE02}"/>
              </a:ext>
            </a:extLst>
          </p:cNvPr>
          <p:cNvSpPr>
            <a:spLocks noGrp="1"/>
          </p:cNvSpPr>
          <p:nvPr>
            <p:ph type="title"/>
          </p:nvPr>
        </p:nvSpPr>
        <p:spPr>
          <a:xfrm>
            <a:off x="913795" y="609600"/>
            <a:ext cx="10353762" cy="667109"/>
          </a:xfrm>
        </p:spPr>
        <p:txBody>
          <a:bodyPr>
            <a:normAutofit fontScale="90000"/>
          </a:bodyPr>
          <a:lstStyle/>
          <a:p>
            <a:r>
              <a:rPr lang="en-IN" dirty="0"/>
              <a:t>Feature Engineering and EDA</a:t>
            </a:r>
          </a:p>
        </p:txBody>
      </p:sp>
      <p:sp>
        <p:nvSpPr>
          <p:cNvPr id="3" name="Content Placeholder 2">
            <a:extLst>
              <a:ext uri="{FF2B5EF4-FFF2-40B4-BE49-F238E27FC236}">
                <a16:creationId xmlns:a16="http://schemas.microsoft.com/office/drawing/2014/main" id="{8417362C-80E6-29C1-7315-1B0555B18848}"/>
              </a:ext>
            </a:extLst>
          </p:cNvPr>
          <p:cNvSpPr>
            <a:spLocks noGrp="1"/>
          </p:cNvSpPr>
          <p:nvPr>
            <p:ph idx="1"/>
          </p:nvPr>
        </p:nvSpPr>
        <p:spPr>
          <a:xfrm>
            <a:off x="913795" y="1276710"/>
            <a:ext cx="10353762" cy="4514490"/>
          </a:xfrm>
        </p:spPr>
        <p:txBody>
          <a:bodyPr>
            <a:normAutofit/>
          </a:bodyPr>
          <a:lstStyle/>
          <a:p>
            <a:r>
              <a:rPr lang="en-US" sz="1600" i="0" dirty="0">
                <a:solidFill>
                  <a:schemeClr val="tx1"/>
                </a:solidFill>
                <a:effectLst/>
                <a:latin typeface="arial" panose="020B0604020202020204" pitchFamily="34" charset="0"/>
              </a:rPr>
              <a:t>Feature engineering is a machine learning technique that leverages data to create new variables that aren't in the training set, with the goal of simplifying and speeding up data transformations while also enhancing model accuracy</a:t>
            </a:r>
            <a:r>
              <a:rPr lang="en-US" sz="1600" b="0" i="0" dirty="0">
                <a:solidFill>
                  <a:schemeClr val="tx1"/>
                </a:solidFill>
                <a:effectLst/>
                <a:latin typeface="arial" panose="020B0604020202020204" pitchFamily="34" charset="0"/>
              </a:rPr>
              <a:t>.</a:t>
            </a:r>
          </a:p>
          <a:p>
            <a:r>
              <a:rPr lang="en-US" sz="1600" dirty="0">
                <a:solidFill>
                  <a:schemeClr val="tx1"/>
                </a:solidFill>
                <a:effectLst/>
                <a:latin typeface="arial" panose="020B0604020202020204" pitchFamily="34" charset="0"/>
              </a:rPr>
              <a:t>In our dataset we have some columns from which we need to extract meaningful data. Let’s start with Driven Kilometers, its an object type column need to convert in numerical column with loosing any important information.</a:t>
            </a:r>
            <a:endParaRPr lang="en-IN" sz="1600" dirty="0">
              <a:solidFill>
                <a:schemeClr val="tx1"/>
              </a:solidFill>
            </a:endParaRPr>
          </a:p>
        </p:txBody>
      </p:sp>
      <p:pic>
        <p:nvPicPr>
          <p:cNvPr id="4" name="Picture 3">
            <a:extLst>
              <a:ext uri="{FF2B5EF4-FFF2-40B4-BE49-F238E27FC236}">
                <a16:creationId xmlns:a16="http://schemas.microsoft.com/office/drawing/2014/main" id="{96A1D23A-2B6A-7B62-0BD0-33F71C106978}"/>
              </a:ext>
            </a:extLst>
          </p:cNvPr>
          <p:cNvPicPr>
            <a:picLocks noChangeAspect="1"/>
          </p:cNvPicPr>
          <p:nvPr/>
        </p:nvPicPr>
        <p:blipFill>
          <a:blip r:embed="rId2"/>
          <a:stretch>
            <a:fillRect/>
          </a:stretch>
        </p:blipFill>
        <p:spPr>
          <a:xfrm>
            <a:off x="3299257" y="2908300"/>
            <a:ext cx="5731510" cy="3340100"/>
          </a:xfrm>
          <a:prstGeom prst="rect">
            <a:avLst/>
          </a:prstGeom>
        </p:spPr>
      </p:pic>
    </p:spTree>
    <p:extLst>
      <p:ext uri="{BB962C8B-B14F-4D97-AF65-F5344CB8AC3E}">
        <p14:creationId xmlns:p14="http://schemas.microsoft.com/office/powerpoint/2010/main" val="237745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2C35D-A3E4-EDBD-2194-5187A56BB93F}"/>
              </a:ext>
            </a:extLst>
          </p:cNvPr>
          <p:cNvSpPr>
            <a:spLocks noGrp="1"/>
          </p:cNvSpPr>
          <p:nvPr>
            <p:ph idx="1"/>
          </p:nvPr>
        </p:nvSpPr>
        <p:spPr>
          <a:xfrm>
            <a:off x="913795" y="439948"/>
            <a:ext cx="10353762" cy="5351252"/>
          </a:xfrm>
        </p:spPr>
        <p:txBody>
          <a:bodyPr/>
          <a:lstStyle/>
          <a:p>
            <a:r>
              <a:rPr lang="en-IN" dirty="0"/>
              <a:t>Owners column, it also object type of data where we need to derive important information without losing the credibility of data.</a:t>
            </a:r>
          </a:p>
          <a:p>
            <a:endParaRPr lang="en-IN" dirty="0"/>
          </a:p>
          <a:p>
            <a:endParaRPr lang="en-IN" dirty="0"/>
          </a:p>
          <a:p>
            <a:r>
              <a:rPr lang="en-IN" dirty="0"/>
              <a:t>We can see that data is in descriptive form, we will map it to direct 1, 2, 3.</a:t>
            </a:r>
          </a:p>
          <a:p>
            <a:endParaRPr lang="en-IN" dirty="0"/>
          </a:p>
          <a:p>
            <a:endParaRPr lang="en-IN" dirty="0"/>
          </a:p>
          <a:p>
            <a:endParaRPr lang="en-IN" dirty="0"/>
          </a:p>
          <a:p>
            <a:r>
              <a:rPr lang="en-IN" dirty="0"/>
              <a:t>Now our owners column is defining in numerical form, with credible information.</a:t>
            </a:r>
          </a:p>
        </p:txBody>
      </p:sp>
      <p:pic>
        <p:nvPicPr>
          <p:cNvPr id="4" name="Picture 3">
            <a:extLst>
              <a:ext uri="{FF2B5EF4-FFF2-40B4-BE49-F238E27FC236}">
                <a16:creationId xmlns:a16="http://schemas.microsoft.com/office/drawing/2014/main" id="{40EBB439-9179-D6FA-3B31-76EFCEBED711}"/>
              </a:ext>
            </a:extLst>
          </p:cNvPr>
          <p:cNvPicPr>
            <a:picLocks noChangeAspect="1"/>
          </p:cNvPicPr>
          <p:nvPr/>
        </p:nvPicPr>
        <p:blipFill>
          <a:blip r:embed="rId2"/>
          <a:stretch>
            <a:fillRect/>
          </a:stretch>
        </p:blipFill>
        <p:spPr>
          <a:xfrm>
            <a:off x="3225620" y="1555151"/>
            <a:ext cx="4464050" cy="711200"/>
          </a:xfrm>
          <a:prstGeom prst="rect">
            <a:avLst/>
          </a:prstGeom>
        </p:spPr>
      </p:pic>
      <p:pic>
        <p:nvPicPr>
          <p:cNvPr id="5" name="Picture 4">
            <a:extLst>
              <a:ext uri="{FF2B5EF4-FFF2-40B4-BE49-F238E27FC236}">
                <a16:creationId xmlns:a16="http://schemas.microsoft.com/office/drawing/2014/main" id="{D987A19A-1EB1-069D-10D8-3F935F5C4A71}"/>
              </a:ext>
            </a:extLst>
          </p:cNvPr>
          <p:cNvPicPr>
            <a:picLocks noChangeAspect="1"/>
          </p:cNvPicPr>
          <p:nvPr/>
        </p:nvPicPr>
        <p:blipFill>
          <a:blip r:embed="rId3"/>
          <a:stretch>
            <a:fillRect/>
          </a:stretch>
        </p:blipFill>
        <p:spPr>
          <a:xfrm>
            <a:off x="3224921" y="3381554"/>
            <a:ext cx="5731510" cy="861695"/>
          </a:xfrm>
          <a:prstGeom prst="rect">
            <a:avLst/>
          </a:prstGeom>
        </p:spPr>
      </p:pic>
    </p:spTree>
    <p:extLst>
      <p:ext uri="{BB962C8B-B14F-4D97-AF65-F5344CB8AC3E}">
        <p14:creationId xmlns:p14="http://schemas.microsoft.com/office/powerpoint/2010/main" val="214871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888AA-1BD4-6325-1DD4-754796F92C42}"/>
              </a:ext>
            </a:extLst>
          </p:cNvPr>
          <p:cNvSpPr>
            <a:spLocks noGrp="1"/>
          </p:cNvSpPr>
          <p:nvPr>
            <p:ph idx="1"/>
          </p:nvPr>
        </p:nvSpPr>
        <p:spPr>
          <a:xfrm>
            <a:off x="913795" y="776378"/>
            <a:ext cx="10353762" cy="5014822"/>
          </a:xfrm>
        </p:spPr>
        <p:txBody>
          <a:bodyPr/>
          <a:lstStyle/>
          <a:p>
            <a:r>
              <a:rPr lang="en-IN" dirty="0"/>
              <a:t>Transmission Column: Basically we have two types of transmission in cars, Manual and Automatic. So here we need to fit them all into this genuine option.</a:t>
            </a:r>
          </a:p>
          <a:p>
            <a:endParaRPr lang="en-IN" dirty="0"/>
          </a:p>
          <a:p>
            <a:endParaRPr lang="en-IN" dirty="0"/>
          </a:p>
          <a:p>
            <a:endParaRPr lang="en-IN" dirty="0"/>
          </a:p>
          <a:p>
            <a:endParaRPr lang="en-IN" dirty="0"/>
          </a:p>
          <a:p>
            <a:endParaRPr lang="en-IN" dirty="0"/>
          </a:p>
          <a:p>
            <a:endParaRPr lang="en-IN" dirty="0"/>
          </a:p>
          <a:p>
            <a:r>
              <a:rPr lang="en-IN" dirty="0"/>
              <a:t>Now in our dataset, we got valid option for transmission.</a:t>
            </a:r>
          </a:p>
        </p:txBody>
      </p:sp>
      <p:pic>
        <p:nvPicPr>
          <p:cNvPr id="4" name="Picture 3">
            <a:extLst>
              <a:ext uri="{FF2B5EF4-FFF2-40B4-BE49-F238E27FC236}">
                <a16:creationId xmlns:a16="http://schemas.microsoft.com/office/drawing/2014/main" id="{26C37970-B535-B110-5A89-B65FE99664B2}"/>
              </a:ext>
            </a:extLst>
          </p:cNvPr>
          <p:cNvPicPr>
            <a:picLocks noChangeAspect="1"/>
          </p:cNvPicPr>
          <p:nvPr/>
        </p:nvPicPr>
        <p:blipFill>
          <a:blip r:embed="rId2"/>
          <a:stretch>
            <a:fillRect/>
          </a:stretch>
        </p:blipFill>
        <p:spPr>
          <a:xfrm>
            <a:off x="3221427" y="2218876"/>
            <a:ext cx="5162550" cy="958850"/>
          </a:xfrm>
          <a:prstGeom prst="rect">
            <a:avLst/>
          </a:prstGeom>
        </p:spPr>
      </p:pic>
      <p:pic>
        <p:nvPicPr>
          <p:cNvPr id="5" name="Picture 4">
            <a:extLst>
              <a:ext uri="{FF2B5EF4-FFF2-40B4-BE49-F238E27FC236}">
                <a16:creationId xmlns:a16="http://schemas.microsoft.com/office/drawing/2014/main" id="{451C1F4C-D86E-855F-B593-1AD77CFCE953}"/>
              </a:ext>
            </a:extLst>
          </p:cNvPr>
          <p:cNvPicPr>
            <a:picLocks noChangeAspect="1"/>
          </p:cNvPicPr>
          <p:nvPr/>
        </p:nvPicPr>
        <p:blipFill>
          <a:blip r:embed="rId3"/>
          <a:stretch>
            <a:fillRect/>
          </a:stretch>
        </p:blipFill>
        <p:spPr>
          <a:xfrm>
            <a:off x="3221427" y="3283789"/>
            <a:ext cx="5664200" cy="1568450"/>
          </a:xfrm>
          <a:prstGeom prst="rect">
            <a:avLst/>
          </a:prstGeom>
        </p:spPr>
      </p:pic>
    </p:spTree>
    <p:extLst>
      <p:ext uri="{BB962C8B-B14F-4D97-AF65-F5344CB8AC3E}">
        <p14:creationId xmlns:p14="http://schemas.microsoft.com/office/powerpoint/2010/main" val="1624352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{2F2B2E88-682A-46B1-BBEE-B47EB0779042}tf11665031_win32</Template>
  <TotalTime>455</TotalTime>
  <Words>2595</Words>
  <Application>Microsoft Office PowerPoint</Application>
  <PresentationFormat>Widescreen</PresentationFormat>
  <Paragraphs>187</Paragraphs>
  <Slides>56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vt:lpstr>
      <vt:lpstr>Arial Nova</vt:lpstr>
      <vt:lpstr>Arial Nova Light</vt:lpstr>
      <vt:lpstr>Calibri</vt:lpstr>
      <vt:lpstr>Helvetica</vt:lpstr>
      <vt:lpstr>Times New Roman</vt:lpstr>
      <vt:lpstr>Wingdings 2</vt:lpstr>
      <vt:lpstr>SlateVTI</vt:lpstr>
      <vt:lpstr>Used Car Price Prediction Project</vt:lpstr>
      <vt:lpstr>INTRODUCTION: Our entire project consist of two parts.</vt:lpstr>
      <vt:lpstr>Data Collection</vt:lpstr>
      <vt:lpstr>Model Building</vt:lpstr>
      <vt:lpstr>PowerPoint Presentation</vt:lpstr>
      <vt:lpstr>Dropping unwanted column:  Dropping any column is part of Data Cleaning, Let’s go ahead and see how many unique value is contained by each column.  We can see that our nominal data has high number of cardinality, so to encode them we can use either label encoder or Binary encoder. As one hot encoder increases the number of columns to a very great extend and hence affects the efficiency and time consumed and over all cost of production. </vt:lpstr>
      <vt:lpstr>Feature Engineering and EDA</vt:lpstr>
      <vt:lpstr>PowerPoint Presentation</vt:lpstr>
      <vt:lpstr>PowerPoint Presentation</vt:lpstr>
      <vt:lpstr>PowerPoint Presentation</vt:lpstr>
      <vt:lpstr>PowerPoint Presentation</vt:lpstr>
      <vt:lpstr>Separating categorical and continuous column</vt:lpstr>
      <vt:lpstr>PowerPoint Presentation</vt:lpstr>
      <vt:lpstr>PowerPoint Presentation</vt:lpstr>
      <vt:lpstr>PowerPoint Presentation</vt:lpstr>
      <vt:lpstr>PowerPoint Presentation</vt:lpstr>
      <vt:lpstr>PowerPoint Presentation</vt:lpstr>
      <vt:lpstr>Multivariate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Analysis of Dataset</vt:lpstr>
      <vt:lpstr>Correlation Matrix</vt:lpstr>
      <vt:lpstr>Encoding</vt:lpstr>
      <vt:lpstr>PowerPoint Presentation</vt:lpstr>
      <vt:lpstr>Correlation matrix with all the columns</vt:lpstr>
      <vt:lpstr>PowerPoint Presentation</vt:lpstr>
      <vt:lpstr>Skewness and Outliers</vt:lpstr>
      <vt:lpstr>PowerPoint Presentation</vt:lpstr>
      <vt:lpstr>Scaling</vt:lpstr>
      <vt:lpstr>Model Building</vt:lpstr>
      <vt:lpstr>Linear Regression</vt:lpstr>
      <vt:lpstr>Observations</vt:lpstr>
      <vt:lpstr>RandomForest Regressor</vt:lpstr>
      <vt:lpstr>PowerPoint Presentation</vt:lpstr>
      <vt:lpstr>PowerPoint Presentation</vt:lpstr>
      <vt:lpstr>Lasso</vt:lpstr>
      <vt:lpstr>PowerPoint Presentation</vt:lpstr>
      <vt:lpstr>AdaBoost Regressor</vt:lpstr>
      <vt:lpstr>PowerPoint Presentation</vt:lpstr>
      <vt:lpstr>XGBOOST Regressor</vt:lpstr>
      <vt:lpstr>PowerPoint Presentation</vt:lpstr>
      <vt:lpstr>PowerPoint Presentation</vt:lpstr>
      <vt:lpstr>RIDGE Regressor</vt:lpstr>
      <vt:lpstr>PowerPoint Presentation</vt:lpstr>
      <vt:lpstr>Summarization of Each Model</vt:lpstr>
      <vt:lpstr>PowerPoint Presentation</vt:lpstr>
      <vt:lpstr>Conclusion</vt:lpstr>
      <vt:lpstr>Saving Of Final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 Project</dc:title>
  <dc:creator>khush_khatri@outlook.com</dc:creator>
  <cp:lastModifiedBy>khush_khatri@outlook.com</cp:lastModifiedBy>
  <cp:revision>1</cp:revision>
  <dcterms:created xsi:type="dcterms:W3CDTF">2022-09-16T11:31:03Z</dcterms:created>
  <dcterms:modified xsi:type="dcterms:W3CDTF">2022-09-16T19:06:24Z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